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handoutMasterIdLst>
    <p:handoutMasterId r:id="rId17"/>
  </p:handoutMasterIdLst>
  <p:sldIdLst>
    <p:sldId id="563" r:id="rId2"/>
    <p:sldId id="534" r:id="rId3"/>
    <p:sldId id="574" r:id="rId4"/>
    <p:sldId id="628" r:id="rId5"/>
    <p:sldId id="636" r:id="rId6"/>
    <p:sldId id="635" r:id="rId7"/>
    <p:sldId id="637" r:id="rId8"/>
    <p:sldId id="638" r:id="rId9"/>
    <p:sldId id="639" r:id="rId10"/>
    <p:sldId id="640" r:id="rId11"/>
    <p:sldId id="641" r:id="rId12"/>
    <p:sldId id="642" r:id="rId13"/>
    <p:sldId id="632" r:id="rId14"/>
    <p:sldId id="634" r:id="rId15"/>
  </p:sldIdLst>
  <p:sldSz cx="12192000" cy="6858000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os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9292"/>
    <a:srgbClr val="F5941E"/>
    <a:srgbClr val="04A0A4"/>
    <a:srgbClr val="860000"/>
    <a:srgbClr val="FCFCFC"/>
    <a:srgbClr val="1B5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79D6AA-0945-4FBF-814B-0AF0219C9FE9}" v="702" dt="2023-04-20T14:54:38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Caetano" userId="ba24568caaa58072" providerId="LiveId" clId="{FD61BE5F-68D1-4F42-AF2D-4B9B8E55F552}"/>
    <pc:docChg chg="custSel addSld delSld modSld sldOrd">
      <pc:chgData name="Carlos Caetano" userId="ba24568caaa58072" providerId="LiveId" clId="{FD61BE5F-68D1-4F42-AF2D-4B9B8E55F552}" dt="2023-03-30T15:49:42.575" v="1390"/>
      <pc:docMkLst>
        <pc:docMk/>
      </pc:docMkLst>
      <pc:sldChg chg="modSp mod">
        <pc:chgData name="Carlos Caetano" userId="ba24568caaa58072" providerId="LiveId" clId="{FD61BE5F-68D1-4F42-AF2D-4B9B8E55F552}" dt="2023-03-28T17:45:34.390" v="368" actId="207"/>
        <pc:sldMkLst>
          <pc:docMk/>
          <pc:sldMk cId="3924408493" sldId="534"/>
        </pc:sldMkLst>
        <pc:spChg chg="mod">
          <ac:chgData name="Carlos Caetano" userId="ba24568caaa58072" providerId="LiveId" clId="{FD61BE5F-68D1-4F42-AF2D-4B9B8E55F552}" dt="2023-03-28T17:45:34.390" v="368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FD61BE5F-68D1-4F42-AF2D-4B9B8E55F552}" dt="2023-03-28T17:45:28.099" v="367" actId="20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FD61BE5F-68D1-4F42-AF2D-4B9B8E55F552}" dt="2023-03-28T17:45:15.634" v="365" actId="20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38659661" sldId="538"/>
        </pc:sldMkLst>
      </pc:sldChg>
      <pc:sldChg chg="addSp delSp modSp mod modAnim">
        <pc:chgData name="Carlos Caetano" userId="ba24568caaa58072" providerId="LiveId" clId="{FD61BE5F-68D1-4F42-AF2D-4B9B8E55F552}" dt="2023-03-29T20:55:05.697" v="850" actId="20577"/>
        <pc:sldMkLst>
          <pc:docMk/>
          <pc:sldMk cId="3679078672" sldId="545"/>
        </pc:sldMkLst>
        <pc:spChg chg="mod">
          <ac:chgData name="Carlos Caetano" userId="ba24568caaa58072" providerId="LiveId" clId="{FD61BE5F-68D1-4F42-AF2D-4B9B8E55F552}" dt="2023-03-29T20:22:10.604" v="468" actId="207"/>
          <ac:spMkLst>
            <pc:docMk/>
            <pc:sldMk cId="3679078672" sldId="545"/>
            <ac:spMk id="14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0:46:58.339" v="825" actId="20577"/>
          <ac:spMkLst>
            <pc:docMk/>
            <pc:sldMk cId="3679078672" sldId="545"/>
            <ac:spMk id="17" creationId="{980718EB-4585-158F-FB3B-8DF9A4AC4B02}"/>
          </ac:spMkLst>
        </pc:spChg>
        <pc:spChg chg="mod">
          <ac:chgData name="Carlos Caetano" userId="ba24568caaa58072" providerId="LiveId" clId="{FD61BE5F-68D1-4F42-AF2D-4B9B8E55F552}" dt="2023-03-29T20:55:05.697" v="850" actId="20577"/>
          <ac:spMkLst>
            <pc:docMk/>
            <pc:sldMk cId="3679078672" sldId="545"/>
            <ac:spMk id="52" creationId="{CAECD5AD-EE5D-DF6A-7914-C4388ECEF88E}"/>
          </ac:spMkLst>
        </pc:spChg>
        <pc:spChg chg="del">
          <ac:chgData name="Carlos Caetano" userId="ba24568caaa58072" providerId="LiveId" clId="{FD61BE5F-68D1-4F42-AF2D-4B9B8E55F552}" dt="2023-03-29T20:21:07.825" v="417" actId="478"/>
          <ac:spMkLst>
            <pc:docMk/>
            <pc:sldMk cId="3679078672" sldId="545"/>
            <ac:spMk id="53" creationId="{E8AAE49A-18AD-AFB1-DDE3-510417553769}"/>
          </ac:spMkLst>
        </pc:spChg>
        <pc:grpChg chg="del">
          <ac:chgData name="Carlos Caetano" userId="ba24568caaa58072" providerId="LiveId" clId="{FD61BE5F-68D1-4F42-AF2D-4B9B8E55F552}" dt="2023-03-29T20:22:17.053" v="470" actId="478"/>
          <ac:grpSpMkLst>
            <pc:docMk/>
            <pc:sldMk cId="3679078672" sldId="545"/>
            <ac:grpSpMk id="50" creationId="{0FCC4913-C29F-EF57-2801-5C7A64D5636E}"/>
          </ac:grpSpMkLst>
        </pc:grpChg>
        <pc:grpChg chg="del">
          <ac:chgData name="Carlos Caetano" userId="ba24568caaa58072" providerId="LiveId" clId="{FD61BE5F-68D1-4F42-AF2D-4B9B8E55F552}" dt="2023-03-29T20:22:14.845" v="469" actId="478"/>
          <ac:grpSpMkLst>
            <pc:docMk/>
            <pc:sldMk cId="3679078672" sldId="545"/>
            <ac:grpSpMk id="51" creationId="{5D5BD311-1CBA-3BFA-ECA3-CD1534B74E69}"/>
          </ac:grpSpMkLst>
        </pc:grpChg>
        <pc:picChg chg="add del mod">
          <ac:chgData name="Carlos Caetano" userId="ba24568caaa58072" providerId="LiveId" clId="{FD61BE5F-68D1-4F42-AF2D-4B9B8E55F552}" dt="2023-03-29T20:23:50.763" v="473" actId="478"/>
          <ac:picMkLst>
            <pc:docMk/>
            <pc:sldMk cId="3679078672" sldId="545"/>
            <ac:picMk id="5" creationId="{501F8C39-7A27-DDBD-BE0F-5164175E02C9}"/>
          </ac:picMkLst>
        </pc:picChg>
        <pc:picChg chg="add mod">
          <ac:chgData name="Carlos Caetano" userId="ba24568caaa58072" providerId="LiveId" clId="{FD61BE5F-68D1-4F42-AF2D-4B9B8E55F552}" dt="2023-03-29T20:24:01.988" v="476" actId="1076"/>
          <ac:picMkLst>
            <pc:docMk/>
            <pc:sldMk cId="3679078672" sldId="545"/>
            <ac:picMk id="9" creationId="{246BC421-3BE2-7F4B-FC09-B6C013339133}"/>
          </ac:picMkLst>
        </pc:picChg>
        <pc:picChg chg="add del">
          <ac:chgData name="Carlos Caetano" userId="ba24568caaa58072" providerId="LiveId" clId="{FD61BE5F-68D1-4F42-AF2D-4B9B8E55F552}" dt="2023-03-29T20:24:47.139" v="478" actId="478"/>
          <ac:picMkLst>
            <pc:docMk/>
            <pc:sldMk cId="3679078672" sldId="545"/>
            <ac:picMk id="12" creationId="{0DB6B45B-CEF2-9F7B-0D09-5727AA776D52}"/>
          </ac:picMkLst>
        </pc:picChg>
        <pc:picChg chg="add mod">
          <ac:chgData name="Carlos Caetano" userId="ba24568caaa58072" providerId="LiveId" clId="{FD61BE5F-68D1-4F42-AF2D-4B9B8E55F552}" dt="2023-03-29T20:47:09.686" v="841" actId="1035"/>
          <ac:picMkLst>
            <pc:docMk/>
            <pc:sldMk cId="3679078672" sldId="545"/>
            <ac:picMk id="16" creationId="{296062C8-37B6-E49F-3BAA-C99A51BB2154}"/>
          </ac:picMkLst>
        </pc:picChg>
      </pc:sldChg>
      <pc:sldChg chg="del">
        <pc:chgData name="Carlos Caetano" userId="ba24568caaa58072" providerId="LiveId" clId="{FD61BE5F-68D1-4F42-AF2D-4B9B8E55F552}" dt="2023-03-29T22:59:32.381" v="1202" actId="47"/>
        <pc:sldMkLst>
          <pc:docMk/>
          <pc:sldMk cId="1795170806" sldId="547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137352760" sldId="556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751706226" sldId="557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2831719085" sldId="559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383095106" sldId="561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849876343" sldId="562"/>
        </pc:sldMkLst>
      </pc:sldChg>
      <pc:sldChg chg="modSp mod">
        <pc:chgData name="Carlos Caetano" userId="ba24568caaa58072" providerId="LiveId" clId="{FD61BE5F-68D1-4F42-AF2D-4B9B8E55F552}" dt="2023-03-27T15:11:02.287" v="143" actId="14100"/>
        <pc:sldMkLst>
          <pc:docMk/>
          <pc:sldMk cId="381502188" sldId="563"/>
        </pc:sldMkLst>
        <pc:spChg chg="mod">
          <ac:chgData name="Carlos Caetano" userId="ba24568caaa58072" providerId="LiveId" clId="{FD61BE5F-68D1-4F42-AF2D-4B9B8E55F552}" dt="2023-03-27T15:11:02.287" v="143" actId="14100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FD61BE5F-68D1-4F42-AF2D-4B9B8E55F552}" dt="2023-03-27T12:48:14.82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3856535958" sldId="569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4270798088" sldId="571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231974137" sldId="572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1442454329" sldId="573"/>
        </pc:sldMkLst>
      </pc:sldChg>
      <pc:sldChg chg="modSp mod">
        <pc:chgData name="Carlos Caetano" userId="ba24568caaa58072" providerId="LiveId" clId="{FD61BE5F-68D1-4F42-AF2D-4B9B8E55F552}" dt="2023-03-28T17:41:43.945" v="145" actId="207"/>
        <pc:sldMkLst>
          <pc:docMk/>
          <pc:sldMk cId="3510790809" sldId="574"/>
        </pc:sldMkLst>
        <pc:spChg chg="mod">
          <ac:chgData name="Carlos Caetano" userId="ba24568caaa58072" providerId="LiveId" clId="{FD61BE5F-68D1-4F42-AF2D-4B9B8E55F552}" dt="2023-03-28T17:41:43.945" v="145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FD61BE5F-68D1-4F42-AF2D-4B9B8E55F552}" dt="2023-03-29T22:31:13.308" v="1147" actId="47"/>
        <pc:sldMkLst>
          <pc:docMk/>
          <pc:sldMk cId="4009675563" sldId="575"/>
        </pc:sldMkLst>
      </pc:sldChg>
      <pc:sldChg chg="del">
        <pc:chgData name="Carlos Caetano" userId="ba24568caaa58072" providerId="LiveId" clId="{FD61BE5F-68D1-4F42-AF2D-4B9B8E55F552}" dt="2023-03-28T17:43:05.639" v="146" actId="47"/>
        <pc:sldMkLst>
          <pc:docMk/>
          <pc:sldMk cId="768744109" sldId="576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2431843519" sldId="577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11708003" sldId="578"/>
        </pc:sldMkLst>
      </pc:sldChg>
      <pc:sldChg chg="del">
        <pc:chgData name="Carlos Caetano" userId="ba24568caaa58072" providerId="LiveId" clId="{FD61BE5F-68D1-4F42-AF2D-4B9B8E55F552}" dt="2023-03-29T21:11:06.402" v="1015" actId="2696"/>
        <pc:sldMkLst>
          <pc:docMk/>
          <pc:sldMk cId="773461295" sldId="579"/>
        </pc:sldMkLst>
      </pc:sldChg>
      <pc:sldChg chg="add">
        <pc:chgData name="Carlos Caetano" userId="ba24568caaa58072" providerId="LiveId" clId="{FD61BE5F-68D1-4F42-AF2D-4B9B8E55F552}" dt="2023-03-29T21:11:13.982" v="1016"/>
        <pc:sldMkLst>
          <pc:docMk/>
          <pc:sldMk cId="1080165384" sldId="579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465122600" sldId="580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305449690" sldId="581"/>
        </pc:sldMkLst>
      </pc:sldChg>
      <pc:sldChg chg="modSp ord">
        <pc:chgData name="Carlos Caetano" userId="ba24568caaa58072" providerId="LiveId" clId="{FD61BE5F-68D1-4F42-AF2D-4B9B8E55F552}" dt="2023-03-29T23:33:48.348" v="1376"/>
        <pc:sldMkLst>
          <pc:docMk/>
          <pc:sldMk cId="234608201" sldId="582"/>
        </pc:sldMkLst>
        <pc:picChg chg="mod">
          <ac:chgData name="Carlos Caetano" userId="ba24568caaa58072" providerId="LiveId" clId="{FD61BE5F-68D1-4F42-AF2D-4B9B8E55F552}" dt="2023-03-29T23:33:48.348" v="1376"/>
          <ac:picMkLst>
            <pc:docMk/>
            <pc:sldMk cId="234608201" sldId="582"/>
            <ac:picMk id="2" creationId="{5DED520E-2CF6-641A-5161-DA1CEA6F13D8}"/>
          </ac:picMkLst>
        </pc:picChg>
      </pc:sldChg>
      <pc:sldChg chg="modSp ord">
        <pc:chgData name="Carlos Caetano" userId="ba24568caaa58072" providerId="LiveId" clId="{FD61BE5F-68D1-4F42-AF2D-4B9B8E55F552}" dt="2023-03-29T23:33:40.042" v="1375"/>
        <pc:sldMkLst>
          <pc:docMk/>
          <pc:sldMk cId="2274548738" sldId="583"/>
        </pc:sldMkLst>
        <pc:picChg chg="mod">
          <ac:chgData name="Carlos Caetano" userId="ba24568caaa58072" providerId="LiveId" clId="{FD61BE5F-68D1-4F42-AF2D-4B9B8E55F552}" dt="2023-03-29T23:33:40.042" v="1375"/>
          <ac:picMkLst>
            <pc:docMk/>
            <pc:sldMk cId="2274548738" sldId="583"/>
            <ac:picMk id="2" creationId="{601D3060-7C03-0CA2-9CCA-1FF85D71C037}"/>
          </ac:picMkLst>
        </pc:picChg>
      </pc:sldChg>
      <pc:sldChg chg="addSp delSp modSp add mod delAnim modAnim">
        <pc:chgData name="Carlos Caetano" userId="ba24568caaa58072" providerId="LiveId" clId="{FD61BE5F-68D1-4F42-AF2D-4B9B8E55F552}" dt="2023-03-29T22:53:53.925" v="1201" actId="1076"/>
        <pc:sldMkLst>
          <pc:docMk/>
          <pc:sldMk cId="2003050148" sldId="584"/>
        </pc:sldMkLst>
        <pc:spChg chg="mod">
          <ac:chgData name="Carlos Caetano" userId="ba24568caaa58072" providerId="LiveId" clId="{FD61BE5F-68D1-4F42-AF2D-4B9B8E55F552}" dt="2023-03-29T21:01:34.091" v="952" actId="20577"/>
          <ac:spMkLst>
            <pc:docMk/>
            <pc:sldMk cId="2003050148" sldId="584"/>
            <ac:spMk id="14" creationId="{00000000-0000-0000-0000-000000000000}"/>
          </ac:spMkLst>
        </pc:spChg>
        <pc:spChg chg="del mod">
          <ac:chgData name="Carlos Caetano" userId="ba24568caaa58072" providerId="LiveId" clId="{FD61BE5F-68D1-4F42-AF2D-4B9B8E55F552}" dt="2023-03-29T21:01:26.361" v="936" actId="478"/>
          <ac:spMkLst>
            <pc:docMk/>
            <pc:sldMk cId="2003050148" sldId="584"/>
            <ac:spMk id="17" creationId="{980718EB-4585-158F-FB3B-8DF9A4AC4B02}"/>
          </ac:spMkLst>
        </pc:spChg>
        <pc:picChg chg="add mod modCrop">
          <ac:chgData name="Carlos Caetano" userId="ba24568caaa58072" providerId="LiveId" clId="{FD61BE5F-68D1-4F42-AF2D-4B9B8E55F552}" dt="2023-03-29T21:06:44.902" v="999" actId="1076"/>
          <ac:picMkLst>
            <pc:docMk/>
            <pc:sldMk cId="2003050148" sldId="584"/>
            <ac:picMk id="4" creationId="{91A14091-5ACA-4AA3-3A3C-B6CBCDAA6904}"/>
          </ac:picMkLst>
        </pc:picChg>
        <pc:picChg chg="add del mod modCrop">
          <ac:chgData name="Carlos Caetano" userId="ba24568caaa58072" providerId="LiveId" clId="{FD61BE5F-68D1-4F42-AF2D-4B9B8E55F552}" dt="2023-03-29T21:06:25.312" v="993" actId="478"/>
          <ac:picMkLst>
            <pc:docMk/>
            <pc:sldMk cId="2003050148" sldId="584"/>
            <ac:picMk id="6" creationId="{6CF61BA2-B5E9-9D4C-1102-8E65A07A9B4B}"/>
          </ac:picMkLst>
        </pc:picChg>
        <pc:picChg chg="add mod modCrop">
          <ac:chgData name="Carlos Caetano" userId="ba24568caaa58072" providerId="LiveId" clId="{FD61BE5F-68D1-4F42-AF2D-4B9B8E55F552}" dt="2023-03-29T22:53:53.925" v="1201" actId="1076"/>
          <ac:picMkLst>
            <pc:docMk/>
            <pc:sldMk cId="2003050148" sldId="584"/>
            <ac:picMk id="7" creationId="{D83F292E-4F00-8658-B3EB-64470D0768D9}"/>
          </ac:picMkLst>
        </pc:picChg>
        <pc:picChg chg="del">
          <ac:chgData name="Carlos Caetano" userId="ba24568caaa58072" providerId="LiveId" clId="{FD61BE5F-68D1-4F42-AF2D-4B9B8E55F552}" dt="2023-03-29T21:01:22.192" v="934" actId="478"/>
          <ac:picMkLst>
            <pc:docMk/>
            <pc:sldMk cId="2003050148" sldId="584"/>
            <ac:picMk id="9" creationId="{246BC421-3BE2-7F4B-FC09-B6C013339133}"/>
          </ac:picMkLst>
        </pc:picChg>
        <pc:picChg chg="add mod modCrop">
          <ac:chgData name="Carlos Caetano" userId="ba24568caaa58072" providerId="LiveId" clId="{FD61BE5F-68D1-4F42-AF2D-4B9B8E55F552}" dt="2023-03-29T21:06:44.902" v="999" actId="1076"/>
          <ac:picMkLst>
            <pc:docMk/>
            <pc:sldMk cId="2003050148" sldId="584"/>
            <ac:picMk id="10" creationId="{992E81BC-F98A-71FB-E163-05D10032C05C}"/>
          </ac:picMkLst>
        </pc:picChg>
        <pc:picChg chg="add mod">
          <ac:chgData name="Carlos Caetano" userId="ba24568caaa58072" providerId="LiveId" clId="{FD61BE5F-68D1-4F42-AF2D-4B9B8E55F552}" dt="2023-03-29T21:08:50.422" v="1011" actId="1035"/>
          <ac:picMkLst>
            <pc:docMk/>
            <pc:sldMk cId="2003050148" sldId="584"/>
            <ac:picMk id="12" creationId="{033FF192-4FA9-EE33-05FF-017464C8072C}"/>
          </ac:picMkLst>
        </pc:picChg>
        <pc:picChg chg="del">
          <ac:chgData name="Carlos Caetano" userId="ba24568caaa58072" providerId="LiveId" clId="{FD61BE5F-68D1-4F42-AF2D-4B9B8E55F552}" dt="2023-03-29T21:01:24.042" v="935" actId="478"/>
          <ac:picMkLst>
            <pc:docMk/>
            <pc:sldMk cId="2003050148" sldId="584"/>
            <ac:picMk id="16" creationId="{296062C8-37B6-E49F-3BAA-C99A51BB2154}"/>
          </ac:picMkLst>
        </pc:picChg>
      </pc:sldChg>
      <pc:sldChg chg="addSp delSp modSp add mod delAnim">
        <pc:chgData name="Carlos Caetano" userId="ba24568caaa58072" providerId="LiveId" clId="{FD61BE5F-68D1-4F42-AF2D-4B9B8E55F552}" dt="2023-03-29T22:31:40.533" v="1149" actId="404"/>
        <pc:sldMkLst>
          <pc:docMk/>
          <pc:sldMk cId="2743028462" sldId="585"/>
        </pc:sldMkLst>
        <pc:spChg chg="del">
          <ac:chgData name="Carlos Caetano" userId="ba24568caaa58072" providerId="LiveId" clId="{FD61BE5F-68D1-4F42-AF2D-4B9B8E55F552}" dt="2023-03-29T21:42:03.461" v="1026" actId="478"/>
          <ac:spMkLst>
            <pc:docMk/>
            <pc:sldMk cId="2743028462" sldId="585"/>
            <ac:spMk id="2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00.976" v="1070" actId="1076"/>
          <ac:spMkLst>
            <pc:docMk/>
            <pc:sldMk cId="2743028462" sldId="585"/>
            <ac:spMk id="5" creationId="{44806256-E284-FE03-A37B-0159E8E85BAC}"/>
          </ac:spMkLst>
        </pc:spChg>
        <pc:spChg chg="add mod">
          <ac:chgData name="Carlos Caetano" userId="ba24568caaa58072" providerId="LiveId" clId="{FD61BE5F-68D1-4F42-AF2D-4B9B8E55F552}" dt="2023-03-29T21:43:07.126" v="1072" actId="1076"/>
          <ac:spMkLst>
            <pc:docMk/>
            <pc:sldMk cId="2743028462" sldId="585"/>
            <ac:spMk id="7" creationId="{ADA9A73A-E2FD-0292-38DE-175B7B5A5308}"/>
          </ac:spMkLst>
        </pc:spChg>
        <pc:spChg chg="del mod">
          <ac:chgData name="Carlos Caetano" userId="ba24568caaa58072" providerId="LiveId" clId="{FD61BE5F-68D1-4F42-AF2D-4B9B8E55F552}" dt="2023-03-29T22:30:59.306" v="1144" actId="478"/>
          <ac:spMkLst>
            <pc:docMk/>
            <pc:sldMk cId="2743028462" sldId="585"/>
            <ac:spMk id="8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13.682" v="1074" actId="1076"/>
          <ac:spMkLst>
            <pc:docMk/>
            <pc:sldMk cId="2743028462" sldId="585"/>
            <ac:spMk id="9" creationId="{5878FB28-0972-F49E-D50F-1CC886F0F9D2}"/>
          </ac:spMkLst>
        </pc:spChg>
        <pc:spChg chg="mod">
          <ac:chgData name="Carlos Caetano" userId="ba24568caaa58072" providerId="LiveId" clId="{FD61BE5F-68D1-4F42-AF2D-4B9B8E55F552}" dt="2023-03-29T22:31:40.533" v="1149" actId="404"/>
          <ac:spMkLst>
            <pc:docMk/>
            <pc:sldMk cId="2743028462" sldId="585"/>
            <ac:spMk id="10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19.464" v="1076" actId="1076"/>
          <ac:spMkLst>
            <pc:docMk/>
            <pc:sldMk cId="2743028462" sldId="585"/>
            <ac:spMk id="11" creationId="{F2FB4521-1C92-4740-471C-DD5987B905D8}"/>
          </ac:spMkLst>
        </pc:spChg>
        <pc:spChg chg="add mod">
          <ac:chgData name="Carlos Caetano" userId="ba24568caaa58072" providerId="LiveId" clId="{FD61BE5F-68D1-4F42-AF2D-4B9B8E55F552}" dt="2023-03-29T22:31:04.755" v="1145"/>
          <ac:spMkLst>
            <pc:docMk/>
            <pc:sldMk cId="2743028462" sldId="585"/>
            <ac:spMk id="12" creationId="{8BD49497-9904-EDE0-25FD-CA349A6A65F4}"/>
          </ac:spMkLst>
        </pc:spChg>
        <pc:spChg chg="del">
          <ac:chgData name="Carlos Caetano" userId="ba24568caaa58072" providerId="LiveId" clId="{FD61BE5F-68D1-4F42-AF2D-4B9B8E55F552}" dt="2023-03-29T22:27:07.586" v="1140" actId="478"/>
          <ac:spMkLst>
            <pc:docMk/>
            <pc:sldMk cId="2743028462" sldId="585"/>
            <ac:spMk id="132" creationId="{0D477631-8344-4872-82FB-D43D5C8F00A2}"/>
          </ac:spMkLst>
        </pc:spChg>
      </pc:sldChg>
      <pc:sldChg chg="addSp delSp modSp add mod">
        <pc:chgData name="Carlos Caetano" userId="ba24568caaa58072" providerId="LiveId" clId="{FD61BE5F-68D1-4F42-AF2D-4B9B8E55F552}" dt="2023-03-29T22:33:13.574" v="1162" actId="164"/>
        <pc:sldMkLst>
          <pc:docMk/>
          <pc:sldMk cId="1243598765" sldId="623"/>
        </pc:sldMkLst>
        <pc:spChg chg="del">
          <ac:chgData name="Carlos Caetano" userId="ba24568caaa58072" providerId="LiveId" clId="{FD61BE5F-68D1-4F42-AF2D-4B9B8E55F552}" dt="2023-03-29T22:31:11.337" v="1146" actId="478"/>
          <ac:spMkLst>
            <pc:docMk/>
            <pc:sldMk cId="1243598765" sldId="623"/>
            <ac:spMk id="2" creationId="{00000000-0000-0000-0000-000000000000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4" creationId="{9EE2AA05-41A5-7EBD-1173-A6A8985EC2F6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5" creationId="{1451D0DA-5F6F-6771-0A18-F7224F3E870D}"/>
          </ac:spMkLst>
        </pc:spChg>
        <pc:spChg chg="mod">
          <ac:chgData name="Carlos Caetano" userId="ba24568caaa58072" providerId="LiveId" clId="{FD61BE5F-68D1-4F42-AF2D-4B9B8E55F552}" dt="2023-03-29T22:32:10.562" v="1152" actId="207"/>
          <ac:spMkLst>
            <pc:docMk/>
            <pc:sldMk cId="1243598765" sldId="623"/>
            <ac:spMk id="10" creationId="{A645B285-1743-47FE-A17C-FE20B9E44C4D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15" creationId="{3AC07E88-DF6A-47A1-83CA-8A2ED4770F00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16" creationId="{0CB35FA7-D9DB-0825-700C-BB287BF7351E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0" creationId="{A2BA8E48-5B29-6746-BDA5-7D6F2EE52B11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1" creationId="{2D3C8DC2-B7FE-00A2-0A15-DAC17604FBD8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3" creationId="{13D72075-981A-E7DB-219F-D540AB1D5F3F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5" creationId="{F5F6A8E1-290B-4D85-8C06-B276AA272A41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8" creationId="{350319CD-5915-7EBD-DFC2-E1E40541CFAA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9" creationId="{13CE4F07-5999-2144-2B9E-FD9DA33C53FB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0" creationId="{28CBE302-51D8-8243-1ED8-D27F32DDD00F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3" creationId="{736BD8FF-4BE3-9F5B-B73D-85F559351BA3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4" creationId="{A6205522-39E9-994E-B23C-1927BFA2860B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5" creationId="{B023283F-9DC0-5B2B-AA38-41429ADC73CA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8" creationId="{A617145E-23A2-5C0B-2582-0F3E7D06C998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9" creationId="{3820AAFE-E25D-6F14-E80C-129D67D0F852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50" creationId="{632B8BFC-D4DE-1DD8-DA44-CC67075570AD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2" creationId="{5A64C786-F416-B28E-F4DE-17EE20D8C371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3" creationId="{79A1B90F-A47A-AD48-50BF-60922C1FA8DD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4" creationId="{44713E57-872B-971A-665B-8A0E23141137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5" creationId="{CF01C3A5-D2D8-D2A7-A758-C72ABAEF997F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6" creationId="{A461D608-E7AC-0F61-29A9-C59368ADFB9F}"/>
          </ac:spMkLst>
        </pc:spChg>
        <pc:spChg chg="add del mod">
          <ac:chgData name="Carlos Caetano" userId="ba24568caaa58072" providerId="LiveId" clId="{FD61BE5F-68D1-4F42-AF2D-4B9B8E55F552}" dt="2023-03-29T22:18:07.100" v="1106" actId="478"/>
          <ac:spMkLst>
            <pc:docMk/>
            <pc:sldMk cId="1243598765" sldId="623"/>
            <ac:spMk id="67" creationId="{FEBE9D42-C7DC-A118-BE09-6D97D1B5BBA9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0" creationId="{39544D35-0B36-7FEF-774D-97841BB7C813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3" creationId="{102005D8-889C-D627-5925-2E54EF5994F4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4" creationId="{85A3FB3A-252B-825E-7E4C-F25C7209871E}"/>
          </ac:spMkLst>
        </pc:spChg>
        <pc:grpChg chg="add del mod topLvl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" creationId="{0EF5D25E-B97A-763A-AFE3-4AF32006A5AB}"/>
          </ac:grpSpMkLst>
        </pc:grpChg>
        <pc:grpChg chg="del mod ord topLvl">
          <ac:chgData name="Carlos Caetano" userId="ba24568caaa58072" providerId="LiveId" clId="{FD61BE5F-68D1-4F42-AF2D-4B9B8E55F552}" dt="2023-03-29T22:32:54.643" v="1158" actId="478"/>
          <ac:grpSpMkLst>
            <pc:docMk/>
            <pc:sldMk cId="1243598765" sldId="623"/>
            <ac:grpSpMk id="9" creationId="{C6B76D3B-A3E7-445A-ADF7-CE5F4D485519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2" creationId="{83734315-FB5F-F743-468B-4E58299FDAA6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3" creationId="{BC267947-F3AD-4E38-844B-F6F57302204A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4" creationId="{7B290738-4BFE-3448-7A31-6555F4352DC1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17" creationId="{C4C37C42-3064-8F24-B15B-F1223DBDD7C5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2" creationId="{EA5577D3-D09F-2463-7BB1-F6B2A5B14733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6" creationId="{D56DF3FC-666C-9167-2FFC-2E563BF5DDD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7" creationId="{42D020F8-B789-CF77-AC1D-01D50C3B5C6C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6" creationId="{1ACF5234-6C8A-01AE-3AF3-8FD0706091B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7" creationId="{42553A4D-0817-1899-A0F9-159C98C4DD2D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40" creationId="{B7E3D88A-2A51-7F39-9F95-1737AA35A6AD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51" creationId="{1438854A-2B6B-25FE-3819-2CCA3514552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52" creationId="{60C56C53-FC92-C92A-030A-F7822DE7C2E5}"/>
          </ac:grpSpMkLst>
        </pc:grpChg>
        <pc:grpChg chg="add del mod">
          <ac:chgData name="Carlos Caetano" userId="ba24568caaa58072" providerId="LiveId" clId="{FD61BE5F-68D1-4F42-AF2D-4B9B8E55F552}" dt="2023-03-29T22:32:29.184" v="1153" actId="165"/>
          <ac:grpSpMkLst>
            <pc:docMk/>
            <pc:sldMk cId="1243598765" sldId="623"/>
            <ac:grpSpMk id="68" creationId="{372C4CBE-32D6-2328-DBF9-3E30B2441F82}"/>
          </ac:grpSpMkLst>
        </pc:grpChg>
        <pc:grpChg chg="add mod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69" creationId="{525D29DB-F06C-2F94-4A88-44ECCFF51643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1" creationId="{1434B9EF-577F-CCEA-1424-D9500CF291D8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2" creationId="{8C5A4A97-4F25-67E8-3C1F-0D8707833FF7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5" creationId="{5650ACDB-9119-5226-6B63-9382F238FFEC}"/>
          </ac:grpSpMkLst>
        </pc:grpChg>
        <pc:grpChg chg="add mod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85" creationId="{BAC75FE7-D937-19AD-9E3C-E69384994B80}"/>
          </ac:grpSpMkLst>
        </pc:grpChg>
        <pc:picChg chg="del">
          <ac:chgData name="Carlos Caetano" userId="ba24568caaa58072" providerId="LiveId" clId="{FD61BE5F-68D1-4F42-AF2D-4B9B8E55F552}" dt="2023-03-29T22:16:29.945" v="1078" actId="478"/>
          <ac:picMkLst>
            <pc:docMk/>
            <pc:sldMk cId="1243598765" sldId="623"/>
            <ac:picMk id="11" creationId="{30FEC1AE-90A0-4FB2-B803-88017DD11149}"/>
          </ac:picMkLst>
        </pc:picChg>
        <pc:cxnChg chg="mod topLvl">
          <ac:chgData name="Carlos Caetano" userId="ba24568caaa58072" providerId="LiveId" clId="{FD61BE5F-68D1-4F42-AF2D-4B9B8E55F552}" dt="2023-03-29T22:33:13.574" v="1162" actId="164"/>
          <ac:cxnSpMkLst>
            <pc:docMk/>
            <pc:sldMk cId="1243598765" sldId="623"/>
            <ac:cxnSpMk id="6" creationId="{327B6CD7-4A1D-A85A-7E66-1EA524734D8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18" creationId="{E8F9F243-0580-1BB0-002E-4ABD7D416E9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19" creationId="{9D9A9DAC-B807-5B26-9052-B6803A9FB2C2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24" creationId="{421B9AEF-650C-5E48-1D81-F2697D4E4A55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31" creationId="{5A516365-2803-3A30-11FC-B387FC810A6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32" creationId="{E9CF67D9-234E-B19A-03E2-3226943C39F6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1" creationId="{BB498AB5-D067-B619-D04E-90C94743B6E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2" creationId="{3420708F-15CC-D751-135A-1B0CC2EA0EA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3" creationId="{830182D5-27EF-C47F-2FAF-5A233FAC7511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4" creationId="{59825979-2202-31D7-A1F7-6756608812A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5" creationId="{5B1F9F57-2641-0D4E-F4AD-C56DAADA02E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6" creationId="{207E6618-6312-A43D-303F-ED3A35100CA1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7" creationId="{6492610C-4CC5-E213-06CC-526664A3749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8" creationId="{409DAE44-2361-837B-9250-B214F16D792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9" creationId="{312A07E6-85C0-6DE3-427B-DB7280D55C90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3" creationId="{055BE1E3-D942-6F47-A05E-659783083B6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4" creationId="{A60A8448-39A0-65B3-F473-2B9AFA01A410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5" creationId="{9B8B089E-D567-247C-8385-D3BF094470B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6" creationId="{A9C27F99-FFA2-2F5D-9277-006B8599B50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7" creationId="{4A777D40-0B44-028D-CA50-95A6542654F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8" creationId="{27D70C2D-6F16-6BF2-A93C-6039F33AB2F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9" creationId="{93921795-49B1-1740-39A4-2C993ED8239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60" creationId="{93DB39B0-AD5A-BB61-FBD9-AFBF7878C95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61" creationId="{B48E14BF-E0C8-3C56-FB4E-66931EA641CC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6" creationId="{23A57F0F-9A3B-82F8-F51B-55F48278F688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7" creationId="{EE3FADE0-D63F-C74D-A767-328B700B5DFB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8" creationId="{CAB3B2D6-98E3-EE1B-0780-FA957DC4F9AD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9" creationId="{24CA8B18-6BF1-4D10-AC33-1A19AA0213CE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0" creationId="{9581AFFB-2D5C-064A-9378-5E726AC30921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1" creationId="{9F5ADDDB-A073-7A3E-BCC2-330C36C8C740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2" creationId="{E3043C36-276F-4A38-92E7-D54C4F5BA072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3" creationId="{744B7E77-6263-35D8-D9E6-1EEC007EC9A1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4" creationId="{D4C7BFDE-E9CB-7D03-F7CF-F06908555DBE}"/>
          </ac:cxnSpMkLst>
        </pc:cxnChg>
      </pc:sldChg>
      <pc:sldChg chg="add">
        <pc:chgData name="Carlos Caetano" userId="ba24568caaa58072" providerId="LiveId" clId="{FD61BE5F-68D1-4F42-AF2D-4B9B8E55F552}" dt="2023-03-29T22:31:20.683" v="1148"/>
        <pc:sldMkLst>
          <pc:docMk/>
          <pc:sldMk cId="3694071449" sldId="624"/>
        </pc:sldMkLst>
      </pc:sldChg>
      <pc:sldChg chg="delSp modSp add mod delAnim modAnim">
        <pc:chgData name="Carlos Caetano" userId="ba24568caaa58072" providerId="LiveId" clId="{FD61BE5F-68D1-4F42-AF2D-4B9B8E55F552}" dt="2023-03-29T23:06:18.677" v="1235" actId="1036"/>
        <pc:sldMkLst>
          <pc:docMk/>
          <pc:sldMk cId="4121095136" sldId="625"/>
        </pc:sldMkLst>
        <pc:spChg chg="mod">
          <ac:chgData name="Carlos Caetano" userId="ba24568caaa58072" providerId="LiveId" clId="{FD61BE5F-68D1-4F42-AF2D-4B9B8E55F552}" dt="2023-03-29T23:06:18.677" v="1235" actId="1036"/>
          <ac:spMkLst>
            <pc:docMk/>
            <pc:sldMk cId="4121095136" sldId="625"/>
            <ac:spMk id="6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9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14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3:06:11.833" v="1226" actId="120"/>
          <ac:spMkLst>
            <pc:docMk/>
            <pc:sldMk cId="4121095136" sldId="625"/>
            <ac:spMk id="16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17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3:06:18.677" v="1235" actId="1036"/>
          <ac:spMkLst>
            <pc:docMk/>
            <pc:sldMk cId="4121095136" sldId="625"/>
            <ac:spMk id="18" creationId="{00000000-0000-0000-0000-000000000000}"/>
          </ac:spMkLst>
        </pc:spChg>
        <pc:picChg chg="del">
          <ac:chgData name="Carlos Caetano" userId="ba24568caaa58072" providerId="LiveId" clId="{FD61BE5F-68D1-4F42-AF2D-4B9B8E55F552}" dt="2023-03-29T22:44:20.777" v="1164" actId="478"/>
          <ac:picMkLst>
            <pc:docMk/>
            <pc:sldMk cId="4121095136" sldId="625"/>
            <ac:picMk id="10" creationId="{00000000-0000-0000-0000-000000000000}"/>
          </ac:picMkLst>
        </pc:picChg>
        <pc:picChg chg="del">
          <ac:chgData name="Carlos Caetano" userId="ba24568caaa58072" providerId="LiveId" clId="{FD61BE5F-68D1-4F42-AF2D-4B9B8E55F552}" dt="2023-03-29T22:44:21.863" v="1165" actId="478"/>
          <ac:picMkLst>
            <pc:docMk/>
            <pc:sldMk cId="4121095136" sldId="625"/>
            <ac:picMk id="11" creationId="{00000000-0000-0000-0000-000000000000}"/>
          </ac:picMkLst>
        </pc:picChg>
        <pc:picChg chg="mod">
          <ac:chgData name="Carlos Caetano" userId="ba24568caaa58072" providerId="LiveId" clId="{FD61BE5F-68D1-4F42-AF2D-4B9B8E55F552}" dt="2023-03-29T22:45:38.399" v="1178" actId="1076"/>
          <ac:picMkLst>
            <pc:docMk/>
            <pc:sldMk cId="4121095136" sldId="625"/>
            <ac:picMk id="15" creationId="{00000000-0000-0000-0000-000000000000}"/>
          </ac:picMkLst>
        </pc:picChg>
      </pc:sldChg>
      <pc:sldChg chg="addSp delSp modSp add mod">
        <pc:chgData name="Carlos Caetano" userId="ba24568caaa58072" providerId="LiveId" clId="{FD61BE5F-68D1-4F42-AF2D-4B9B8E55F552}" dt="2023-03-29T23:36:38.991" v="1379" actId="404"/>
        <pc:sldMkLst>
          <pc:docMk/>
          <pc:sldMk cId="4156575714" sldId="626"/>
        </pc:sldMkLst>
        <pc:spChg chg="mod">
          <ac:chgData name="Carlos Caetano" userId="ba24568caaa58072" providerId="LiveId" clId="{FD61BE5F-68D1-4F42-AF2D-4B9B8E55F552}" dt="2023-03-29T23:36:38.991" v="1379" actId="404"/>
          <ac:spMkLst>
            <pc:docMk/>
            <pc:sldMk cId="4156575714" sldId="626"/>
            <ac:spMk id="7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3:33:00.468" v="1373"/>
          <ac:spMkLst>
            <pc:docMk/>
            <pc:sldMk cId="4156575714" sldId="626"/>
            <ac:spMk id="9" creationId="{8A63E544-B48B-C5E5-7DF6-61188A158408}"/>
          </ac:spMkLst>
        </pc:spChg>
        <pc:spChg chg="mod">
          <ac:chgData name="Carlos Caetano" userId="ba24568caaa58072" providerId="LiveId" clId="{FD61BE5F-68D1-4F42-AF2D-4B9B8E55F552}" dt="2023-03-29T23:31:33.141" v="1368" actId="207"/>
          <ac:spMkLst>
            <pc:docMk/>
            <pc:sldMk cId="4156575714" sldId="626"/>
            <ac:spMk id="10" creationId="{A645B285-1743-47FE-A17C-FE20B9E44C4D}"/>
          </ac:spMkLst>
        </pc:spChg>
        <pc:grpChg chg="del">
          <ac:chgData name="Carlos Caetano" userId="ba24568caaa58072" providerId="LiveId" clId="{FD61BE5F-68D1-4F42-AF2D-4B9B8E55F552}" dt="2023-03-29T23:31:35.614" v="1369" actId="478"/>
          <ac:grpSpMkLst>
            <pc:docMk/>
            <pc:sldMk cId="4156575714" sldId="626"/>
            <ac:grpSpMk id="85" creationId="{BAC75FE7-D937-19AD-9E3C-E69384994B80}"/>
          </ac:grpSpMkLst>
        </pc:grpChg>
        <pc:picChg chg="add mod">
          <ac:chgData name="Carlos Caetano" userId="ba24568caaa58072" providerId="LiveId" clId="{FD61BE5F-68D1-4F42-AF2D-4B9B8E55F552}" dt="2023-03-29T23:33:24.304" v="1374"/>
          <ac:picMkLst>
            <pc:docMk/>
            <pc:sldMk cId="4156575714" sldId="626"/>
            <ac:picMk id="3" creationId="{E77B9013-BF8F-5FF7-C142-11E752E9D5DF}"/>
          </ac:picMkLst>
        </pc:picChg>
      </pc:sldChg>
      <pc:sldChg chg="addSp delSp modSp add mod">
        <pc:chgData name="Carlos Caetano" userId="ba24568caaa58072" providerId="LiveId" clId="{FD61BE5F-68D1-4F42-AF2D-4B9B8E55F552}" dt="2023-03-30T15:49:42.575" v="1390"/>
        <pc:sldMkLst>
          <pc:docMk/>
          <pc:sldMk cId="3414024042" sldId="627"/>
        </pc:sldMkLst>
        <pc:spChg chg="add mod">
          <ac:chgData name="Carlos Caetano" userId="ba24568caaa58072" providerId="LiveId" clId="{FD61BE5F-68D1-4F42-AF2D-4B9B8E55F552}" dt="2023-03-30T15:49:42.575" v="1390"/>
          <ac:spMkLst>
            <pc:docMk/>
            <pc:sldMk cId="3414024042" sldId="627"/>
            <ac:spMk id="3" creationId="{365A5E21-3750-7147-05D9-45AAB2B3D780}"/>
          </ac:spMkLst>
        </pc:spChg>
        <pc:spChg chg="add mod">
          <ac:chgData name="Carlos Caetano" userId="ba24568caaa58072" providerId="LiveId" clId="{FD61BE5F-68D1-4F42-AF2D-4B9B8E55F552}" dt="2023-03-29T23:39:50.710" v="1389" actId="1076"/>
          <ac:spMkLst>
            <pc:docMk/>
            <pc:sldMk cId="3414024042" sldId="627"/>
            <ac:spMk id="4" creationId="{95FD9F41-5F9B-E402-9C92-CE5174D8D3AF}"/>
          </ac:spMkLst>
        </pc:spChg>
        <pc:spChg chg="mod">
          <ac:chgData name="Carlos Caetano" userId="ba24568caaa58072" providerId="LiveId" clId="{FD61BE5F-68D1-4F42-AF2D-4B9B8E55F552}" dt="2023-03-29T23:36:34.478" v="1378" actId="404"/>
          <ac:spMkLst>
            <pc:docMk/>
            <pc:sldMk cId="3414024042" sldId="627"/>
            <ac:spMk id="7" creationId="{00000000-0000-0000-0000-000000000000}"/>
          </ac:spMkLst>
        </pc:spChg>
        <pc:spChg chg="del">
          <ac:chgData name="Carlos Caetano" userId="ba24568caaa58072" providerId="LiveId" clId="{FD61BE5F-68D1-4F42-AF2D-4B9B8E55F552}" dt="2023-03-29T23:38:50.983" v="1380" actId="478"/>
          <ac:spMkLst>
            <pc:docMk/>
            <pc:sldMk cId="3414024042" sldId="627"/>
            <ac:spMk id="10" creationId="{A645B285-1743-47FE-A17C-FE20B9E44C4D}"/>
          </ac:spMkLst>
        </pc:spChg>
        <pc:picChg chg="add mod">
          <ac:chgData name="Carlos Caetano" userId="ba24568caaa58072" providerId="LiveId" clId="{FD61BE5F-68D1-4F42-AF2D-4B9B8E55F552}" dt="2023-03-29T23:39:04.162" v="1384"/>
          <ac:picMkLst>
            <pc:docMk/>
            <pc:sldMk cId="3414024042" sldId="627"/>
            <ac:picMk id="2" creationId="{F229EE09-FFB0-47F7-3C40-13FD5B0C6E41}"/>
          </ac:picMkLst>
        </pc:picChg>
        <pc:picChg chg="del">
          <ac:chgData name="Carlos Caetano" userId="ba24568caaa58072" providerId="LiveId" clId="{FD61BE5F-68D1-4F42-AF2D-4B9B8E55F552}" dt="2023-03-29T23:38:52.813" v="1381" actId="478"/>
          <ac:picMkLst>
            <pc:docMk/>
            <pc:sldMk cId="3414024042" sldId="627"/>
            <ac:picMk id="3" creationId="{E77B9013-BF8F-5FF7-C142-11E752E9D5DF}"/>
          </ac:picMkLst>
        </pc:picChg>
      </pc:sldChg>
    </pc:docChg>
  </pc:docChgLst>
  <pc:docChgLst>
    <pc:chgData name="Carlos Caetano" userId="ba24568caaa58072" providerId="LiveId" clId="{1353B8FE-01BC-490E-AC18-043AD660C81E}"/>
    <pc:docChg chg="modSld">
      <pc:chgData name="Carlos Caetano" userId="ba24568caaa58072" providerId="LiveId" clId="{1353B8FE-01BC-490E-AC18-043AD660C81E}" dt="2023-03-14T01:39:24.767" v="49" actId="207"/>
      <pc:docMkLst>
        <pc:docMk/>
      </pc:docMkLst>
      <pc:sldChg chg="modSp mod">
        <pc:chgData name="Carlos Caetano" userId="ba24568caaa58072" providerId="LiveId" clId="{1353B8FE-01BC-490E-AC18-043AD660C81E}" dt="2023-03-14T01:39:24.767" v="49" actId="207"/>
        <pc:sldMkLst>
          <pc:docMk/>
          <pc:sldMk cId="1080941874" sldId="559"/>
        </pc:sldMkLst>
        <pc:spChg chg="mod">
          <ac:chgData name="Carlos Caetano" userId="ba24568caaa58072" providerId="LiveId" clId="{1353B8FE-01BC-490E-AC18-043AD660C81E}" dt="2023-03-14T01:39:24.767" v="49" actId="207"/>
          <ac:spMkLst>
            <pc:docMk/>
            <pc:sldMk cId="1080941874" sldId="559"/>
            <ac:spMk id="15" creationId="{C4164CB4-2B96-2741-9289-D3D44AB01EB6}"/>
          </ac:spMkLst>
        </pc:spChg>
      </pc:sldChg>
    </pc:docChg>
  </pc:docChgLst>
  <pc:docChgLst>
    <pc:chgData name="Carlos Caetano" userId="ba24568caaa58072" providerId="LiveId" clId="{740FBFFE-9C7F-4B5C-9CDA-E3F3CA6521A4}"/>
    <pc:docChg chg="modSld">
      <pc:chgData name="Carlos Caetano" userId="ba24568caaa58072" providerId="LiveId" clId="{740FBFFE-9C7F-4B5C-9CDA-E3F3CA6521A4}" dt="2023-04-06T15:26:40.203" v="0" actId="20577"/>
      <pc:docMkLst>
        <pc:docMk/>
      </pc:docMkLst>
      <pc:sldChg chg="modSp">
        <pc:chgData name="Carlos Caetano" userId="ba24568caaa58072" providerId="LiveId" clId="{740FBFFE-9C7F-4B5C-9CDA-E3F3CA6521A4}" dt="2023-04-06T15:26:40.203" v="0" actId="20577"/>
        <pc:sldMkLst>
          <pc:docMk/>
          <pc:sldMk cId="3756607147" sldId="633"/>
        </pc:sldMkLst>
        <pc:spChg chg="mod">
          <ac:chgData name="Carlos Caetano" userId="ba24568caaa58072" providerId="LiveId" clId="{740FBFFE-9C7F-4B5C-9CDA-E3F3CA6521A4}" dt="2023-04-06T15:26:40.203" v="0" actId="20577"/>
          <ac:spMkLst>
            <pc:docMk/>
            <pc:sldMk cId="3756607147" sldId="633"/>
            <ac:spMk id="13" creationId="{D521FDCF-32DD-111F-1140-84831562503B}"/>
          </ac:spMkLst>
        </pc:spChg>
      </pc:sldChg>
    </pc:docChg>
  </pc:docChgLst>
  <pc:docChgLst>
    <pc:chgData name="Carlos Caetano" userId="ba24568caaa58072" providerId="LiveId" clId="{7592709E-33C0-4CCA-8637-32FD100DB5BA}"/>
    <pc:docChg chg="undo custSel addSld delSld modSld">
      <pc:chgData name="Carlos Caetano" userId="ba24568caaa58072" providerId="LiveId" clId="{7592709E-33C0-4CCA-8637-32FD100DB5BA}" dt="2023-03-23T15:40:15.258" v="637"/>
      <pc:docMkLst>
        <pc:docMk/>
      </pc:docMkLst>
      <pc:sldChg chg="del">
        <pc:chgData name="Carlos Caetano" userId="ba24568caaa58072" providerId="LiveId" clId="{7592709E-33C0-4CCA-8637-32FD100DB5BA}" dt="2023-03-23T10:06:59.268" v="304" actId="47"/>
        <pc:sldMkLst>
          <pc:docMk/>
          <pc:sldMk cId="0" sldId="280"/>
        </pc:sldMkLst>
      </pc:sldChg>
      <pc:sldChg chg="del">
        <pc:chgData name="Carlos Caetano" userId="ba24568caaa58072" providerId="LiveId" clId="{7592709E-33C0-4CCA-8637-32FD100DB5BA}" dt="2023-03-23T15:13:13.581" v="481" actId="47"/>
        <pc:sldMkLst>
          <pc:docMk/>
          <pc:sldMk cId="0" sldId="282"/>
        </pc:sldMkLst>
      </pc:sldChg>
      <pc:sldChg chg="del">
        <pc:chgData name="Carlos Caetano" userId="ba24568caaa58072" providerId="LiveId" clId="{7592709E-33C0-4CCA-8637-32FD100DB5BA}" dt="2023-03-23T15:26:10.854" v="553" actId="47"/>
        <pc:sldMkLst>
          <pc:docMk/>
          <pc:sldMk cId="0" sldId="283"/>
        </pc:sldMkLst>
      </pc:sldChg>
      <pc:sldChg chg="del">
        <pc:chgData name="Carlos Caetano" userId="ba24568caaa58072" providerId="LiveId" clId="{7592709E-33C0-4CCA-8637-32FD100DB5BA}" dt="2023-03-23T15:26:13.465" v="554" actId="47"/>
        <pc:sldMkLst>
          <pc:docMk/>
          <pc:sldMk cId="0" sldId="284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5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6"/>
        </pc:sldMkLst>
      </pc:sldChg>
      <pc:sldChg chg="del">
        <pc:chgData name="Carlos Caetano" userId="ba24568caaa58072" providerId="LiveId" clId="{7592709E-33C0-4CCA-8637-32FD100DB5BA}" dt="2023-03-23T15:26:15.897" v="555" actId="47"/>
        <pc:sldMkLst>
          <pc:docMk/>
          <pc:sldMk cId="0" sldId="287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9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290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291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304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305"/>
        </pc:sldMkLst>
      </pc:sldChg>
      <pc:sldChg chg="modSp mod">
        <pc:chgData name="Carlos Caetano" userId="ba24568caaa58072" providerId="LiveId" clId="{7592709E-33C0-4CCA-8637-32FD100DB5BA}" dt="2023-03-23T15:35:02.351" v="631" actId="114"/>
        <pc:sldMkLst>
          <pc:docMk/>
          <pc:sldMk cId="138659661" sldId="538"/>
        </pc:sldMkLst>
        <pc:spChg chg="mod">
          <ac:chgData name="Carlos Caetano" userId="ba24568caaa58072" providerId="LiveId" clId="{7592709E-33C0-4CCA-8637-32FD100DB5BA}" dt="2023-03-23T15:35:02.351" v="631" actId="114"/>
          <ac:spMkLst>
            <pc:docMk/>
            <pc:sldMk cId="138659661" sldId="538"/>
            <ac:spMk id="3" creationId="{00000000-0000-0000-0000-000000000000}"/>
          </ac:spMkLst>
        </pc:spChg>
        <pc:picChg chg="mod">
          <ac:chgData name="Carlos Caetano" userId="ba24568caaa58072" providerId="LiveId" clId="{7592709E-33C0-4CCA-8637-32FD100DB5BA}" dt="2023-03-23T09:53:50.880" v="20" actId="14100"/>
          <ac:picMkLst>
            <pc:docMk/>
            <pc:sldMk cId="138659661" sldId="538"/>
            <ac:picMk id="17" creationId="{00000000-0000-0000-0000-000000000000}"/>
          </ac:picMkLst>
        </pc:picChg>
      </pc:sldChg>
      <pc:sldChg chg="add">
        <pc:chgData name="Carlos Caetano" userId="ba24568caaa58072" providerId="LiveId" clId="{7592709E-33C0-4CCA-8637-32FD100DB5BA}" dt="2023-03-23T15:40:15.258" v="637"/>
        <pc:sldMkLst>
          <pc:docMk/>
          <pc:sldMk cId="1795170806" sldId="547"/>
        </pc:sldMkLst>
      </pc:sldChg>
      <pc:sldChg chg="addSp modSp mod">
        <pc:chgData name="Carlos Caetano" userId="ba24568caaa58072" providerId="LiveId" clId="{7592709E-33C0-4CCA-8637-32FD100DB5BA}" dt="2023-03-23T15:07:05.561" v="388" actId="1035"/>
        <pc:sldMkLst>
          <pc:docMk/>
          <pc:sldMk cId="3137352760" sldId="556"/>
        </pc:sldMkLst>
        <pc:spChg chg="add mod">
          <ac:chgData name="Carlos Caetano" userId="ba24568caaa58072" providerId="LiveId" clId="{7592709E-33C0-4CCA-8637-32FD100DB5BA}" dt="2023-03-23T15:07:05.561" v="388" actId="1035"/>
          <ac:spMkLst>
            <pc:docMk/>
            <pc:sldMk cId="3137352760" sldId="556"/>
            <ac:spMk id="2" creationId="{2DA637B5-6426-9F1E-9965-7AF3057C63C5}"/>
          </ac:spMkLst>
        </pc:spChg>
      </pc:sldChg>
      <pc:sldChg chg="modSp mod modAnim">
        <pc:chgData name="Carlos Caetano" userId="ba24568caaa58072" providerId="LiveId" clId="{7592709E-33C0-4CCA-8637-32FD100DB5BA}" dt="2023-03-23T09:51:27.200" v="18" actId="113"/>
        <pc:sldMkLst>
          <pc:docMk/>
          <pc:sldMk cId="1751706226" sldId="557"/>
        </pc:sldMkLst>
        <pc:spChg chg="mod">
          <ac:chgData name="Carlos Caetano" userId="ba24568caaa58072" providerId="LiveId" clId="{7592709E-33C0-4CCA-8637-32FD100DB5BA}" dt="2023-03-23T09:51:27.200" v="18" actId="113"/>
          <ac:spMkLst>
            <pc:docMk/>
            <pc:sldMk cId="1751706226" sldId="557"/>
            <ac:spMk id="23" creationId="{7D996895-6707-0718-9770-196E8B998AB1}"/>
          </ac:spMkLst>
        </pc:spChg>
      </pc:sldChg>
      <pc:sldChg chg="delSp add mod">
        <pc:chgData name="Carlos Caetano" userId="ba24568caaa58072" providerId="LiveId" clId="{7592709E-33C0-4CCA-8637-32FD100DB5BA}" dt="2023-03-23T15:29:10.355" v="558" actId="478"/>
        <pc:sldMkLst>
          <pc:docMk/>
          <pc:sldMk cId="2831719085" sldId="559"/>
        </pc:sldMkLst>
        <pc:spChg chg="del">
          <ac:chgData name="Carlos Caetano" userId="ba24568caaa58072" providerId="LiveId" clId="{7592709E-33C0-4CCA-8637-32FD100DB5BA}" dt="2023-03-23T15:29:10.355" v="558" actId="478"/>
          <ac:spMkLst>
            <pc:docMk/>
            <pc:sldMk cId="2831719085" sldId="559"/>
            <ac:spMk id="2" creationId="{00000000-0000-0000-0000-000000000000}"/>
          </ac:spMkLst>
        </pc:spChg>
      </pc:sldChg>
      <pc:sldChg chg="delSp add mod">
        <pc:chgData name="Carlos Caetano" userId="ba24568caaa58072" providerId="LiveId" clId="{7592709E-33C0-4CCA-8637-32FD100DB5BA}" dt="2023-03-23T15:29:13.511" v="559" actId="478"/>
        <pc:sldMkLst>
          <pc:docMk/>
          <pc:sldMk cId="383095106" sldId="561"/>
        </pc:sldMkLst>
        <pc:spChg chg="del">
          <ac:chgData name="Carlos Caetano" userId="ba24568caaa58072" providerId="LiveId" clId="{7592709E-33C0-4CCA-8637-32FD100DB5BA}" dt="2023-03-23T15:29:13.511" v="559" actId="478"/>
          <ac:spMkLst>
            <pc:docMk/>
            <pc:sldMk cId="383095106" sldId="561"/>
            <ac:spMk id="2" creationId="{00000000-0000-0000-0000-000000000000}"/>
          </ac:spMkLst>
        </pc:spChg>
      </pc:sldChg>
      <pc:sldChg chg="delSp add mod">
        <pc:chgData name="Carlos Caetano" userId="ba24568caaa58072" providerId="LiveId" clId="{7592709E-33C0-4CCA-8637-32FD100DB5BA}" dt="2023-03-23T15:29:16.632" v="560" actId="478"/>
        <pc:sldMkLst>
          <pc:docMk/>
          <pc:sldMk cId="849876343" sldId="562"/>
        </pc:sldMkLst>
        <pc:spChg chg="del">
          <ac:chgData name="Carlos Caetano" userId="ba24568caaa58072" providerId="LiveId" clId="{7592709E-33C0-4CCA-8637-32FD100DB5BA}" dt="2023-03-23T15:29:16.632" v="560" actId="478"/>
          <ac:spMkLst>
            <pc:docMk/>
            <pc:sldMk cId="849876343" sldId="562"/>
            <ac:spMk id="2" creationId="{00000000-0000-0000-0000-000000000000}"/>
          </ac:spMkLst>
        </pc:spChg>
      </pc:sldChg>
      <pc:sldChg chg="modAnim">
        <pc:chgData name="Carlos Caetano" userId="ba24568caaa58072" providerId="LiveId" clId="{7592709E-33C0-4CCA-8637-32FD100DB5BA}" dt="2023-03-23T15:32:56.348" v="610"/>
        <pc:sldMkLst>
          <pc:docMk/>
          <pc:sldMk cId="231974137" sldId="572"/>
        </pc:sldMkLst>
      </pc:sldChg>
      <pc:sldChg chg="modAnim">
        <pc:chgData name="Carlos Caetano" userId="ba24568caaa58072" providerId="LiveId" clId="{7592709E-33C0-4CCA-8637-32FD100DB5BA}" dt="2023-03-23T15:33:09.037" v="611"/>
        <pc:sldMkLst>
          <pc:docMk/>
          <pc:sldMk cId="1442454329" sldId="573"/>
        </pc:sldMkLst>
      </pc:sldChg>
      <pc:sldChg chg="addSp delSp modSp add mod">
        <pc:chgData name="Carlos Caetano" userId="ba24568caaa58072" providerId="LiveId" clId="{7592709E-33C0-4CCA-8637-32FD100DB5BA}" dt="2023-03-23T15:35:45.145" v="636" actId="1036"/>
        <pc:sldMkLst>
          <pc:docMk/>
          <pc:sldMk cId="111708003" sldId="578"/>
        </pc:sldMkLst>
        <pc:spChg chg="mod">
          <ac:chgData name="Carlos Caetano" userId="ba24568caaa58072" providerId="LiveId" clId="{7592709E-33C0-4CCA-8637-32FD100DB5BA}" dt="2023-03-23T10:00:25.642" v="157" actId="1038"/>
          <ac:spMkLst>
            <pc:docMk/>
            <pc:sldMk cId="111708003" sldId="578"/>
            <ac:spMk id="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7:10.658" v="305" actId="1076"/>
          <ac:spMkLst>
            <pc:docMk/>
            <pc:sldMk cId="111708003" sldId="578"/>
            <ac:spMk id="7" creationId="{C2EA8A75-1C54-8603-2B0F-1C35A3B69271}"/>
          </ac:spMkLst>
        </pc:spChg>
        <pc:spChg chg="mod">
          <ac:chgData name="Carlos Caetano" userId="ba24568caaa58072" providerId="LiveId" clId="{7592709E-33C0-4CCA-8637-32FD100DB5BA}" dt="2023-03-23T09:54:53.137" v="37" actId="20577"/>
          <ac:spMkLst>
            <pc:docMk/>
            <pc:sldMk cId="111708003" sldId="578"/>
            <ac:spMk id="8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7:15.082" v="306" actId="1076"/>
          <ac:spMkLst>
            <pc:docMk/>
            <pc:sldMk cId="111708003" sldId="578"/>
            <ac:spMk id="9" creationId="{49CFFC87-E320-D5EF-99D9-3C24E69597E1}"/>
          </ac:spMkLst>
        </pc:spChg>
        <pc:spChg chg="del">
          <ac:chgData name="Carlos Caetano" userId="ba24568caaa58072" providerId="LiveId" clId="{7592709E-33C0-4CCA-8637-32FD100DB5BA}" dt="2023-03-23T09:56:06.759" v="73" actId="478"/>
          <ac:spMkLst>
            <pc:docMk/>
            <pc:sldMk cId="111708003" sldId="578"/>
            <ac:spMk id="1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09:56:06.759" v="73" actId="478"/>
          <ac:spMkLst>
            <pc:docMk/>
            <pc:sldMk cId="111708003" sldId="578"/>
            <ac:spMk id="12" creationId="{00000000-0000-0000-0000-000000000000}"/>
          </ac:spMkLst>
        </pc:spChg>
        <pc:spChg chg="mod">
          <ac:chgData name="Carlos Caetano" userId="ba24568caaa58072" providerId="LiveId" clId="{7592709E-33C0-4CCA-8637-32FD100DB5BA}" dt="2023-03-23T10:06:25.236" v="303" actId="1036"/>
          <ac:spMkLst>
            <pc:docMk/>
            <pc:sldMk cId="111708003" sldId="578"/>
            <ac:spMk id="1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5:34.255" v="258" actId="1076"/>
          <ac:spMkLst>
            <pc:docMk/>
            <pc:sldMk cId="111708003" sldId="578"/>
            <ac:spMk id="16" creationId="{DBFA61A7-631B-9264-7DBD-61D5ADEA6DA4}"/>
          </ac:spMkLst>
        </pc:spChg>
        <pc:spChg chg="del mod topLvl">
          <ac:chgData name="Carlos Caetano" userId="ba24568caaa58072" providerId="LiveId" clId="{7592709E-33C0-4CCA-8637-32FD100DB5BA}" dt="2023-03-23T10:01:25.898" v="197" actId="478"/>
          <ac:spMkLst>
            <pc:docMk/>
            <pc:sldMk cId="111708003" sldId="578"/>
            <ac:spMk id="18" creationId="{634FEC2E-F190-7878-73EB-92304E6AF633}"/>
          </ac:spMkLst>
        </pc:spChg>
        <pc:spChg chg="del">
          <ac:chgData name="Carlos Caetano" userId="ba24568caaa58072" providerId="LiveId" clId="{7592709E-33C0-4CCA-8637-32FD100DB5BA}" dt="2023-03-23T09:59:00.121" v="126" actId="478"/>
          <ac:spMkLst>
            <pc:docMk/>
            <pc:sldMk cId="111708003" sldId="578"/>
            <ac:spMk id="23" creationId="{7D996895-6707-0718-9770-196E8B998AB1}"/>
          </ac:spMkLst>
        </pc:spChg>
        <pc:spChg chg="del mod topLvl">
          <ac:chgData name="Carlos Caetano" userId="ba24568caaa58072" providerId="LiveId" clId="{7592709E-33C0-4CCA-8637-32FD100DB5BA}" dt="2023-03-23T10:01:43.068" v="203" actId="478"/>
          <ac:spMkLst>
            <pc:docMk/>
            <pc:sldMk cId="111708003" sldId="578"/>
            <ac:spMk id="24" creationId="{76BC2140-AEF3-F98F-CBB8-64C37E1E58B5}"/>
          </ac:spMkLst>
        </pc:spChg>
        <pc:spChg chg="del mod topLvl">
          <ac:chgData name="Carlos Caetano" userId="ba24568caaa58072" providerId="LiveId" clId="{7592709E-33C0-4CCA-8637-32FD100DB5BA}" dt="2023-03-23T10:01:40.412" v="201" actId="478"/>
          <ac:spMkLst>
            <pc:docMk/>
            <pc:sldMk cId="111708003" sldId="578"/>
            <ac:spMk id="25" creationId="{795F3413-3D0F-C316-69ED-BBC964667813}"/>
          </ac:spMkLst>
        </pc:spChg>
        <pc:spChg chg="del mod topLvl">
          <ac:chgData name="Carlos Caetano" userId="ba24568caaa58072" providerId="LiveId" clId="{7592709E-33C0-4CCA-8637-32FD100DB5BA}" dt="2023-03-23T10:01:43.877" v="204" actId="478"/>
          <ac:spMkLst>
            <pc:docMk/>
            <pc:sldMk cId="111708003" sldId="578"/>
            <ac:spMk id="26" creationId="{623A3CF2-D210-042C-C718-4A562EB8CB21}"/>
          </ac:spMkLst>
        </pc:spChg>
        <pc:spChg chg="del mod topLvl">
          <ac:chgData name="Carlos Caetano" userId="ba24568caaa58072" providerId="LiveId" clId="{7592709E-33C0-4CCA-8637-32FD100DB5BA}" dt="2023-03-23T10:01:41.022" v="202" actId="478"/>
          <ac:spMkLst>
            <pc:docMk/>
            <pc:sldMk cId="111708003" sldId="578"/>
            <ac:spMk id="27" creationId="{32EC0CF3-9ADC-6998-D86A-14271E6E6201}"/>
          </ac:spMkLst>
        </pc:spChg>
        <pc:spChg chg="del mod">
          <ac:chgData name="Carlos Caetano" userId="ba24568caaa58072" providerId="LiveId" clId="{7592709E-33C0-4CCA-8637-32FD100DB5BA}" dt="2023-03-23T10:01:16.918" v="195" actId="478"/>
          <ac:spMkLst>
            <pc:docMk/>
            <pc:sldMk cId="111708003" sldId="578"/>
            <ac:spMk id="30" creationId="{E911B613-D2B5-0D19-426B-F25712BD6D64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3" creationId="{41B1337C-DB2C-C31C-3F2E-41A81E52FEEC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4" creationId="{27A2D214-19B6-BEB8-9736-ED060A7F6DEA}"/>
          </ac:spMkLst>
        </pc:spChg>
        <pc:spChg chg="mod">
          <ac:chgData name="Carlos Caetano" userId="ba24568caaa58072" providerId="LiveId" clId="{7592709E-33C0-4CCA-8637-32FD100DB5BA}" dt="2023-03-23T10:03:55.755" v="231" actId="1076"/>
          <ac:spMkLst>
            <pc:docMk/>
            <pc:sldMk cId="111708003" sldId="578"/>
            <ac:spMk id="36" creationId="{45459F6E-337C-0C18-E94F-A7C6E63DF535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7" creationId="{B7E72CFF-8CDC-F942-38DE-92E39B16C0D0}"/>
          </ac:spMkLst>
        </pc:spChg>
        <pc:spChg chg="add mod">
          <ac:chgData name="Carlos Caetano" userId="ba24568caaa58072" providerId="LiveId" clId="{7592709E-33C0-4CCA-8637-32FD100DB5BA}" dt="2023-03-23T10:04:37.718" v="235" actId="164"/>
          <ac:spMkLst>
            <pc:docMk/>
            <pc:sldMk cId="111708003" sldId="578"/>
            <ac:spMk id="41" creationId="{B44FAFE3-7F66-E147-6793-20042A90566F}"/>
          </ac:spMkLst>
        </pc:spChg>
        <pc:spChg chg="add mod">
          <ac:chgData name="Carlos Caetano" userId="ba24568caaa58072" providerId="LiveId" clId="{7592709E-33C0-4CCA-8637-32FD100DB5BA}" dt="2023-03-23T15:35:45.145" v="636" actId="1036"/>
          <ac:spMkLst>
            <pc:docMk/>
            <pc:sldMk cId="111708003" sldId="578"/>
            <ac:spMk id="42" creationId="{3DE235B9-8331-F899-F114-7289692DD95E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45" creationId="{6C951A14-E2AE-42F4-F4D6-EB0F5C3E1091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46" creationId="{18B714AF-0108-4DC8-74AC-1906EACAA96B}"/>
          </ac:spMkLst>
        </pc:spChg>
        <pc:spChg chg="mod">
          <ac:chgData name="Carlos Caetano" userId="ba24568caaa58072" providerId="LiveId" clId="{7592709E-33C0-4CCA-8637-32FD100DB5BA}" dt="2023-03-23T10:04:54.817" v="241" actId="20577"/>
          <ac:spMkLst>
            <pc:docMk/>
            <pc:sldMk cId="111708003" sldId="578"/>
            <ac:spMk id="50" creationId="{7970AD98-91FE-8000-2A76-BA47634B6EA4}"/>
          </ac:spMkLst>
        </pc:spChg>
        <pc:spChg chg="mod">
          <ac:chgData name="Carlos Caetano" userId="ba24568caaa58072" providerId="LiveId" clId="{7592709E-33C0-4CCA-8637-32FD100DB5BA}" dt="2023-03-23T10:04:51.750" v="240" actId="20577"/>
          <ac:spMkLst>
            <pc:docMk/>
            <pc:sldMk cId="111708003" sldId="578"/>
            <ac:spMk id="51" creationId="{A6162206-C4E6-AA92-2321-95B6F80D58A9}"/>
          </ac:spMkLst>
        </pc:spChg>
        <pc:spChg chg="mod">
          <ac:chgData name="Carlos Caetano" userId="ba24568caaa58072" providerId="LiveId" clId="{7592709E-33C0-4CCA-8637-32FD100DB5BA}" dt="2023-03-23T10:04:56.699" v="242" actId="20577"/>
          <ac:spMkLst>
            <pc:docMk/>
            <pc:sldMk cId="111708003" sldId="578"/>
            <ac:spMk id="52" creationId="{39BE30B7-04E8-5678-EB23-8F6FA44C9BEF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53" creationId="{84933391-6F29-4EB2-E95A-E499B10B6270}"/>
          </ac:spMkLst>
        </pc:spChg>
        <pc:spChg chg="add mod">
          <ac:chgData name="Carlos Caetano" userId="ba24568caaa58072" providerId="LiveId" clId="{7592709E-33C0-4CCA-8637-32FD100DB5BA}" dt="2023-03-23T10:05:59.479" v="295" actId="20577"/>
          <ac:spMkLst>
            <pc:docMk/>
            <pc:sldMk cId="111708003" sldId="578"/>
            <ac:spMk id="55" creationId="{0E0765DD-FB78-4BAE-DFFA-FEEEDD944767}"/>
          </ac:spMkLst>
        </pc:spChg>
        <pc:grpChg chg="del">
          <ac:chgData name="Carlos Caetano" userId="ba24568caaa58072" providerId="LiveId" clId="{7592709E-33C0-4CCA-8637-32FD100DB5BA}" dt="2023-03-23T09:55:06.324" v="38" actId="478"/>
          <ac:grpSpMkLst>
            <pc:docMk/>
            <pc:sldMk cId="111708003" sldId="578"/>
            <ac:grpSpMk id="10" creationId="{00000000-0000-0000-0000-000000000000}"/>
          </ac:grpSpMkLst>
        </pc:grpChg>
        <pc:grpChg chg="add del mod">
          <ac:chgData name="Carlos Caetano" userId="ba24568caaa58072" providerId="LiveId" clId="{7592709E-33C0-4CCA-8637-32FD100DB5BA}" dt="2023-03-23T10:01:21.502" v="196" actId="165"/>
          <ac:grpSpMkLst>
            <pc:docMk/>
            <pc:sldMk cId="111708003" sldId="578"/>
            <ac:grpSpMk id="17" creationId="{A017CB65-7FDB-E18B-38D1-42BB7BA3B242}"/>
          </ac:grpSpMkLst>
        </pc:grpChg>
        <pc:grpChg chg="del mod topLvl">
          <ac:chgData name="Carlos Caetano" userId="ba24568caaa58072" providerId="LiveId" clId="{7592709E-33C0-4CCA-8637-32FD100DB5BA}" dt="2023-03-23T10:01:30.464" v="198" actId="165"/>
          <ac:grpSpMkLst>
            <pc:docMk/>
            <pc:sldMk cId="111708003" sldId="578"/>
            <ac:grpSpMk id="20" creationId="{502132E5-8153-D634-EC72-2595AE9ABBFB}"/>
          </ac:grpSpMkLst>
        </pc:grpChg>
        <pc:grpChg chg="del mod topLvl">
          <ac:chgData name="Carlos Caetano" userId="ba24568caaa58072" providerId="LiveId" clId="{7592709E-33C0-4CCA-8637-32FD100DB5BA}" dt="2023-03-23T10:01:37.275" v="199" actId="165"/>
          <ac:grpSpMkLst>
            <pc:docMk/>
            <pc:sldMk cId="111708003" sldId="578"/>
            <ac:grpSpMk id="22" creationId="{6B4E7CFA-7893-0757-4BD3-9C6E07273506}"/>
          </ac:grpSpMkLst>
        </pc:grpChg>
        <pc:grpChg chg="mod ord topLvl">
          <ac:chgData name="Carlos Caetano" userId="ba24568caaa58072" providerId="LiveId" clId="{7592709E-33C0-4CCA-8637-32FD100DB5BA}" dt="2023-03-23T10:04:37.718" v="235" actId="164"/>
          <ac:grpSpMkLst>
            <pc:docMk/>
            <pc:sldMk cId="111708003" sldId="578"/>
            <ac:grpSpMk id="29" creationId="{39C8D4A6-A2CC-F2E5-FC68-C9E00DD23654}"/>
          </ac:grpSpMkLst>
        </pc:grpChg>
        <pc:grpChg chg="add mod">
          <ac:chgData name="Carlos Caetano" userId="ba24568caaa58072" providerId="LiveId" clId="{7592709E-33C0-4CCA-8637-32FD100DB5BA}" dt="2023-03-23T10:04:41.845" v="236" actId="1076"/>
          <ac:grpSpMkLst>
            <pc:docMk/>
            <pc:sldMk cId="111708003" sldId="578"/>
            <ac:grpSpMk id="43" creationId="{7C8A8BAF-A41A-23B9-D420-B96D67633416}"/>
          </ac:grpSpMkLst>
        </pc:grpChg>
        <pc:grpChg chg="add mod">
          <ac:chgData name="Carlos Caetano" userId="ba24568caaa58072" providerId="LiveId" clId="{7592709E-33C0-4CCA-8637-32FD100DB5BA}" dt="2023-03-23T10:04:49.346" v="239" actId="1076"/>
          <ac:grpSpMkLst>
            <pc:docMk/>
            <pc:sldMk cId="111708003" sldId="578"/>
            <ac:grpSpMk id="44" creationId="{9C311A29-E634-73D9-08CC-209AA9689904}"/>
          </ac:grpSpMkLst>
        </pc:grpChg>
        <pc:grpChg chg="mod">
          <ac:chgData name="Carlos Caetano" userId="ba24568caaa58072" providerId="LiveId" clId="{7592709E-33C0-4CCA-8637-32FD100DB5BA}" dt="2023-03-23T10:04:45.678" v="238"/>
          <ac:grpSpMkLst>
            <pc:docMk/>
            <pc:sldMk cId="111708003" sldId="578"/>
            <ac:grpSpMk id="47" creationId="{0FD9592A-18D3-E072-B04D-7FB01B3D39DF}"/>
          </ac:grpSpMkLst>
        </pc:grpChg>
        <pc:graphicFrameChg chg="add del mod">
          <ac:chgData name="Carlos Caetano" userId="ba24568caaa58072" providerId="LiveId" clId="{7592709E-33C0-4CCA-8637-32FD100DB5BA}" dt="2023-03-23T10:04:16.426" v="233" actId="478"/>
          <ac:graphicFrameMkLst>
            <pc:docMk/>
            <pc:sldMk cId="111708003" sldId="578"/>
            <ac:graphicFrameMk id="14" creationId="{E13B50B5-E3F9-8579-C496-2E8AB14C400A}"/>
          </ac:graphicFrameMkLst>
        </pc:graphicFrameChg>
        <pc:graphicFrameChg chg="add del mod">
          <ac:chgData name="Carlos Caetano" userId="ba24568caaa58072" providerId="LiveId" clId="{7592709E-33C0-4CCA-8637-32FD100DB5BA}" dt="2023-03-23T10:04:43.580" v="237" actId="478"/>
          <ac:graphicFrameMkLst>
            <pc:docMk/>
            <pc:sldMk cId="111708003" sldId="578"/>
            <ac:graphicFrameMk id="15" creationId="{6167E1A8-7011-D877-96D8-80E2DE6E1DB6}"/>
          </ac:graphicFrameMkLst>
        </pc:graphicFrameChg>
        <pc:picChg chg="add mod">
          <ac:chgData name="Carlos Caetano" userId="ba24568caaa58072" providerId="LiveId" clId="{7592709E-33C0-4CCA-8637-32FD100DB5BA}" dt="2023-03-23T10:05:43.143" v="260" actId="1076"/>
          <ac:picMkLst>
            <pc:docMk/>
            <pc:sldMk cId="111708003" sldId="578"/>
            <ac:picMk id="2" creationId="{7C7274B2-27CA-5D63-6D2E-297532FC6D09}"/>
          </ac:picMkLst>
        </pc:picChg>
        <pc:picChg chg="del">
          <ac:chgData name="Carlos Caetano" userId="ba24568caaa58072" providerId="LiveId" clId="{7592709E-33C0-4CCA-8637-32FD100DB5BA}" dt="2023-03-23T09:58:57.842" v="124" actId="478"/>
          <ac:picMkLst>
            <pc:docMk/>
            <pc:sldMk cId="111708003" sldId="578"/>
            <ac:picMk id="19" creationId="{D9D6FC6E-8B19-BA28-886D-0F69118A5CA5}"/>
          </ac:picMkLst>
        </pc:picChg>
        <pc:picChg chg="del">
          <ac:chgData name="Carlos Caetano" userId="ba24568caaa58072" providerId="LiveId" clId="{7592709E-33C0-4CCA-8637-32FD100DB5BA}" dt="2023-03-23T09:58:58.409" v="125" actId="478"/>
          <ac:picMkLst>
            <pc:docMk/>
            <pc:sldMk cId="111708003" sldId="578"/>
            <ac:picMk id="21" creationId="{F51A7062-F626-60D4-81E7-EB1401AF5171}"/>
          </ac:picMkLst>
        </pc:picChg>
        <pc:picChg chg="del mod topLvl">
          <ac:chgData name="Carlos Caetano" userId="ba24568caaa58072" providerId="LiveId" clId="{7592709E-33C0-4CCA-8637-32FD100DB5BA}" dt="2023-03-23T10:01:39.333" v="200" actId="478"/>
          <ac:picMkLst>
            <pc:docMk/>
            <pc:sldMk cId="111708003" sldId="578"/>
            <ac:picMk id="28" creationId="{9E1D4FB5-52C2-62C9-D6C0-658B7C00C20D}"/>
          </ac:picMkLst>
        </pc:picChg>
        <pc:cxnChg chg="mod">
          <ac:chgData name="Carlos Caetano" userId="ba24568caaa58072" providerId="LiveId" clId="{7592709E-33C0-4CCA-8637-32FD100DB5BA}" dt="2023-03-23T10:02:35.378" v="213" actId="20577"/>
          <ac:cxnSpMkLst>
            <pc:docMk/>
            <pc:sldMk cId="111708003" sldId="578"/>
            <ac:cxnSpMk id="31" creationId="{182C7400-4AED-B7F2-3FB5-F0D670682CEE}"/>
          </ac:cxnSpMkLst>
        </pc:cxnChg>
        <pc:cxnChg chg="mod">
          <ac:chgData name="Carlos Caetano" userId="ba24568caaa58072" providerId="LiveId" clId="{7592709E-33C0-4CCA-8637-32FD100DB5BA}" dt="2023-03-23T10:02:35.378" v="213" actId="20577"/>
          <ac:cxnSpMkLst>
            <pc:docMk/>
            <pc:sldMk cId="111708003" sldId="578"/>
            <ac:cxnSpMk id="32" creationId="{FA38D270-9423-1495-35CB-F9AE5D4A12D2}"/>
          </ac:cxnSpMkLst>
        </pc:cxnChg>
        <pc:cxnChg chg="mod ord">
          <ac:chgData name="Carlos Caetano" userId="ba24568caaa58072" providerId="LiveId" clId="{7592709E-33C0-4CCA-8637-32FD100DB5BA}" dt="2023-03-23T10:03:42.137" v="229" actId="166"/>
          <ac:cxnSpMkLst>
            <pc:docMk/>
            <pc:sldMk cId="111708003" sldId="578"/>
            <ac:cxnSpMk id="35" creationId="{57D25D55-4D6E-5272-3D0B-9FC17B66961B}"/>
          </ac:cxnSpMkLst>
        </pc:cxnChg>
        <pc:cxnChg chg="mod">
          <ac:chgData name="Carlos Caetano" userId="ba24568caaa58072" providerId="LiveId" clId="{7592709E-33C0-4CCA-8637-32FD100DB5BA}" dt="2023-03-23T10:04:45.678" v="238"/>
          <ac:cxnSpMkLst>
            <pc:docMk/>
            <pc:sldMk cId="111708003" sldId="578"/>
            <ac:cxnSpMk id="48" creationId="{3A8E11A6-C246-3D48-1BAF-DBCDAF1694DC}"/>
          </ac:cxnSpMkLst>
        </pc:cxnChg>
        <pc:cxnChg chg="mod">
          <ac:chgData name="Carlos Caetano" userId="ba24568caaa58072" providerId="LiveId" clId="{7592709E-33C0-4CCA-8637-32FD100DB5BA}" dt="2023-03-23T10:04:45.678" v="238"/>
          <ac:cxnSpMkLst>
            <pc:docMk/>
            <pc:sldMk cId="111708003" sldId="578"/>
            <ac:cxnSpMk id="49" creationId="{C508B5BF-2152-01F5-2AAC-205977A0E1CB}"/>
          </ac:cxnSpMkLst>
        </pc:cxnChg>
        <pc:cxnChg chg="mod">
          <ac:chgData name="Carlos Caetano" userId="ba24568caaa58072" providerId="LiveId" clId="{7592709E-33C0-4CCA-8637-32FD100DB5BA}" dt="2023-03-23T10:05:03.752" v="243" actId="208"/>
          <ac:cxnSpMkLst>
            <pc:docMk/>
            <pc:sldMk cId="111708003" sldId="578"/>
            <ac:cxnSpMk id="54" creationId="{CA79127E-821A-DC5E-BA35-4B4646B5476B}"/>
          </ac:cxnSpMkLst>
        </pc:cxnChg>
      </pc:sldChg>
      <pc:sldChg chg="addSp delSp modSp add mod">
        <pc:chgData name="Carlos Caetano" userId="ba24568caaa58072" providerId="LiveId" clId="{7592709E-33C0-4CCA-8637-32FD100DB5BA}" dt="2023-03-23T15:12:43.984" v="480" actId="20577"/>
        <pc:sldMkLst>
          <pc:docMk/>
          <pc:sldMk cId="773461295" sldId="579"/>
        </pc:sldMkLst>
        <pc:spChg chg="mod">
          <ac:chgData name="Carlos Caetano" userId="ba24568caaa58072" providerId="LiveId" clId="{7592709E-33C0-4CCA-8637-32FD100DB5BA}" dt="2023-03-23T15:10:00.524" v="433" actId="20577"/>
          <ac:spMkLst>
            <pc:docMk/>
            <pc:sldMk cId="773461295" sldId="579"/>
            <ac:spMk id="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09:31.812" v="428" actId="1076"/>
          <ac:spMkLst>
            <pc:docMk/>
            <pc:sldMk cId="773461295" sldId="579"/>
            <ac:spMk id="5" creationId="{A84C3D0C-A6A7-1637-AA1E-60964BF7AB53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7" creationId="{C2EA8A75-1C54-8603-2B0F-1C35A3B69271}"/>
          </ac:spMkLst>
        </pc:spChg>
        <pc:spChg chg="mod">
          <ac:chgData name="Carlos Caetano" userId="ba24568caaa58072" providerId="LiveId" clId="{7592709E-33C0-4CCA-8637-32FD100DB5BA}" dt="2023-03-23T14:59:57.462" v="320" actId="20577"/>
          <ac:spMkLst>
            <pc:docMk/>
            <pc:sldMk cId="773461295" sldId="579"/>
            <ac:spMk id="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9" creationId="{49CFFC87-E320-D5EF-99D9-3C24E69597E1}"/>
          </ac:spMkLst>
        </pc:spChg>
        <pc:spChg chg="add mod">
          <ac:chgData name="Carlos Caetano" userId="ba24568caaa58072" providerId="LiveId" clId="{7592709E-33C0-4CCA-8637-32FD100DB5BA}" dt="2023-03-23T15:09:36.238" v="429" actId="1076"/>
          <ac:spMkLst>
            <pc:docMk/>
            <pc:sldMk cId="773461295" sldId="579"/>
            <ac:spMk id="11" creationId="{EF223734-CF2E-612A-2B9D-8F4354154E01}"/>
          </ac:spMkLst>
        </pc:spChg>
        <pc:spChg chg="del">
          <ac:chgData name="Carlos Caetano" userId="ba24568caaa58072" providerId="LiveId" clId="{7592709E-33C0-4CCA-8637-32FD100DB5BA}" dt="2023-03-23T15:01:47.222" v="349" actId="478"/>
          <ac:spMkLst>
            <pc:docMk/>
            <pc:sldMk cId="773461295" sldId="579"/>
            <ac:spMk id="1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07:58.101" v="414" actId="20577"/>
          <ac:spMkLst>
            <pc:docMk/>
            <pc:sldMk cId="773461295" sldId="579"/>
            <ac:spMk id="15" creationId="{7EAED06D-17C5-E465-CC28-A821148CC9EB}"/>
          </ac:spMkLst>
        </pc:spChg>
        <pc:spChg chg="del">
          <ac:chgData name="Carlos Caetano" userId="ba24568caaa58072" providerId="LiveId" clId="{7592709E-33C0-4CCA-8637-32FD100DB5BA}" dt="2023-03-23T15:01:47.222" v="349" actId="478"/>
          <ac:spMkLst>
            <pc:docMk/>
            <pc:sldMk cId="773461295" sldId="579"/>
            <ac:spMk id="16" creationId="{DBFA61A7-631B-9264-7DBD-61D5ADEA6DA4}"/>
          </ac:spMkLst>
        </pc:spChg>
        <pc:spChg chg="add mod">
          <ac:chgData name="Carlos Caetano" userId="ba24568caaa58072" providerId="LiveId" clId="{7592709E-33C0-4CCA-8637-32FD100DB5BA}" dt="2023-03-23T15:09:40.318" v="430" actId="1076"/>
          <ac:spMkLst>
            <pc:docMk/>
            <pc:sldMk cId="773461295" sldId="579"/>
            <ac:spMk id="18" creationId="{FFC910B4-E586-295C-AEEE-8539ACB208DF}"/>
          </ac:spMkLst>
        </pc:spChg>
        <pc:spChg chg="add mod">
          <ac:chgData name="Carlos Caetano" userId="ba24568caaa58072" providerId="LiveId" clId="{7592709E-33C0-4CCA-8637-32FD100DB5BA}" dt="2023-03-23T15:10:49.732" v="461" actId="207"/>
          <ac:spMkLst>
            <pc:docMk/>
            <pc:sldMk cId="773461295" sldId="579"/>
            <ac:spMk id="19" creationId="{0080A82E-E762-30F8-9CB7-DFCBE0DC95C3}"/>
          </ac:spMkLst>
        </pc:spChg>
        <pc:spChg chg="add mod">
          <ac:chgData name="Carlos Caetano" userId="ba24568caaa58072" providerId="LiveId" clId="{7592709E-33C0-4CCA-8637-32FD100DB5BA}" dt="2023-03-23T15:12:43.984" v="480" actId="20577"/>
          <ac:spMkLst>
            <pc:docMk/>
            <pc:sldMk cId="773461295" sldId="579"/>
            <ac:spMk id="21" creationId="{C91A718E-D229-B767-E0E2-F4C574AF2557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55" creationId="{0E0765DD-FB78-4BAE-DFFA-FEEEDD944767}"/>
          </ac:spMkLst>
        </pc:spChg>
        <pc:grpChg chg="del">
          <ac:chgData name="Carlos Caetano" userId="ba24568caaa58072" providerId="LiveId" clId="{7592709E-33C0-4CCA-8637-32FD100DB5BA}" dt="2023-03-23T15:01:47.222" v="349" actId="478"/>
          <ac:grpSpMkLst>
            <pc:docMk/>
            <pc:sldMk cId="773461295" sldId="579"/>
            <ac:grpSpMk id="43" creationId="{7C8A8BAF-A41A-23B9-D420-B96D67633416}"/>
          </ac:grpSpMkLst>
        </pc:grpChg>
        <pc:grpChg chg="del">
          <ac:chgData name="Carlos Caetano" userId="ba24568caaa58072" providerId="LiveId" clId="{7592709E-33C0-4CCA-8637-32FD100DB5BA}" dt="2023-03-23T15:01:47.222" v="349" actId="478"/>
          <ac:grpSpMkLst>
            <pc:docMk/>
            <pc:sldMk cId="773461295" sldId="579"/>
            <ac:grpSpMk id="44" creationId="{9C311A29-E634-73D9-08CC-209AA9689904}"/>
          </ac:grpSpMkLst>
        </pc:grpChg>
        <pc:graphicFrameChg chg="add mod">
          <ac:chgData name="Carlos Caetano" userId="ba24568caaa58072" providerId="LiveId" clId="{7592709E-33C0-4CCA-8637-32FD100DB5BA}" dt="2023-03-23T15:11:06.831" v="463" actId="1076"/>
          <ac:graphicFrameMkLst>
            <pc:docMk/>
            <pc:sldMk cId="773461295" sldId="579"/>
            <ac:graphicFrameMk id="20" creationId="{C386AE53-3FBC-32D6-AD26-29DD7AEA500A}"/>
          </ac:graphicFrameMkLst>
        </pc:graphicFrameChg>
        <pc:picChg chg="del">
          <ac:chgData name="Carlos Caetano" userId="ba24568caaa58072" providerId="LiveId" clId="{7592709E-33C0-4CCA-8637-32FD100DB5BA}" dt="2023-03-23T15:01:51.924" v="350" actId="478"/>
          <ac:picMkLst>
            <pc:docMk/>
            <pc:sldMk cId="773461295" sldId="579"/>
            <ac:picMk id="2" creationId="{7C7274B2-27CA-5D63-6D2E-297532FC6D09}"/>
          </ac:picMkLst>
        </pc:picChg>
        <pc:picChg chg="add mod modCrop">
          <ac:chgData name="Carlos Caetano" userId="ba24568caaa58072" providerId="LiveId" clId="{7592709E-33C0-4CCA-8637-32FD100DB5BA}" dt="2023-03-23T15:08:26.978" v="417" actId="1366"/>
          <ac:picMkLst>
            <pc:docMk/>
            <pc:sldMk cId="773461295" sldId="579"/>
            <ac:picMk id="14" creationId="{BBFC2789-9D32-D8E7-4965-A207B4CF000A}"/>
          </ac:picMkLst>
        </pc:picChg>
      </pc:sldChg>
      <pc:sldChg chg="addSp delSp modSp add mod">
        <pc:chgData name="Carlos Caetano" userId="ba24568caaa58072" providerId="LiveId" clId="{7592709E-33C0-4CCA-8637-32FD100DB5BA}" dt="2023-03-23T15:34:22.731" v="622"/>
        <pc:sldMkLst>
          <pc:docMk/>
          <pc:sldMk cId="3465122600" sldId="580"/>
        </pc:sldMkLst>
        <pc:spChg chg="mod">
          <ac:chgData name="Carlos Caetano" userId="ba24568caaa58072" providerId="LiveId" clId="{7592709E-33C0-4CCA-8637-32FD100DB5BA}" dt="2023-03-23T15:34:22.731" v="622"/>
          <ac:spMkLst>
            <pc:docMk/>
            <pc:sldMk cId="3465122600" sldId="580"/>
            <ac:spMk id="2" creationId="{8F7827E3-D28B-CB54-DF55-BECBC48EA20A}"/>
          </ac:spMkLst>
        </pc:spChg>
        <pc:spChg chg="mod">
          <ac:chgData name="Carlos Caetano" userId="ba24568caaa58072" providerId="LiveId" clId="{7592709E-33C0-4CCA-8637-32FD100DB5BA}" dt="2023-03-23T15:20:56.128" v="506" actId="20577"/>
          <ac:spMkLst>
            <pc:docMk/>
            <pc:sldMk cId="3465122600" sldId="580"/>
            <ac:spMk id="10" creationId="{842D187F-C83D-0E44-B899-A8867DE692CB}"/>
          </ac:spMkLst>
        </pc:spChg>
        <pc:spChg chg="mod">
          <ac:chgData name="Carlos Caetano" userId="ba24568caaa58072" providerId="LiveId" clId="{7592709E-33C0-4CCA-8637-32FD100DB5BA}" dt="2023-03-23T15:22:34.299" v="534" actId="20577"/>
          <ac:spMkLst>
            <pc:docMk/>
            <pc:sldMk cId="3465122600" sldId="580"/>
            <ac:spMk id="14" creationId="{00000000-0000-0000-0000-000000000000}"/>
          </ac:spMkLst>
        </pc:spChg>
        <pc:picChg chg="add mod">
          <ac:chgData name="Carlos Caetano" userId="ba24568caaa58072" providerId="LiveId" clId="{7592709E-33C0-4CCA-8637-32FD100DB5BA}" dt="2023-03-23T15:22:02.665" v="523" actId="1038"/>
          <ac:picMkLst>
            <pc:docMk/>
            <pc:sldMk cId="3465122600" sldId="580"/>
            <ac:picMk id="4" creationId="{403A0213-19D3-BF07-2D89-549391AD6445}"/>
          </ac:picMkLst>
        </pc:picChg>
        <pc:picChg chg="del">
          <ac:chgData name="Carlos Caetano" userId="ba24568caaa58072" providerId="LiveId" clId="{7592709E-33C0-4CCA-8637-32FD100DB5BA}" dt="2023-03-23T15:21:04.728" v="511" actId="478"/>
          <ac:picMkLst>
            <pc:docMk/>
            <pc:sldMk cId="3465122600" sldId="580"/>
            <ac:picMk id="7" creationId="{00000000-0000-0000-0000-000000000000}"/>
          </ac:picMkLst>
        </pc:picChg>
      </pc:sldChg>
      <pc:sldChg chg="add del">
        <pc:chgData name="Carlos Caetano" userId="ba24568caaa58072" providerId="LiveId" clId="{7592709E-33C0-4CCA-8637-32FD100DB5BA}" dt="2023-03-23T15:22:54.669" v="536" actId="47"/>
        <pc:sldMkLst>
          <pc:docMk/>
          <pc:sldMk cId="2649230261" sldId="581"/>
        </pc:sldMkLst>
      </pc:sldChg>
      <pc:sldChg chg="addSp delSp modSp add mod">
        <pc:chgData name="Carlos Caetano" userId="ba24568caaa58072" providerId="LiveId" clId="{7592709E-33C0-4CCA-8637-32FD100DB5BA}" dt="2023-03-23T15:34:28.111" v="629" actId="20577"/>
        <pc:sldMkLst>
          <pc:docMk/>
          <pc:sldMk cId="3305449690" sldId="581"/>
        </pc:sldMkLst>
        <pc:spChg chg="mod">
          <ac:chgData name="Carlos Caetano" userId="ba24568caaa58072" providerId="LiveId" clId="{7592709E-33C0-4CCA-8637-32FD100DB5BA}" dt="2023-03-23T15:34:28.111" v="629" actId="20577"/>
          <ac:spMkLst>
            <pc:docMk/>
            <pc:sldMk cId="3305449690" sldId="581"/>
            <ac:spMk id="2" creationId="{8F7827E3-D28B-CB54-DF55-BECBC48EA20A}"/>
          </ac:spMkLst>
        </pc:spChg>
        <pc:spChg chg="mod">
          <ac:chgData name="Carlos Caetano" userId="ba24568caaa58072" providerId="LiveId" clId="{7592709E-33C0-4CCA-8637-32FD100DB5BA}" dt="2023-03-23T15:23:47.749" v="550" actId="20577"/>
          <ac:spMkLst>
            <pc:docMk/>
            <pc:sldMk cId="3305449690" sldId="581"/>
            <ac:spMk id="14" creationId="{00000000-0000-0000-0000-000000000000}"/>
          </ac:spMkLst>
        </pc:spChg>
        <pc:picChg chg="del">
          <ac:chgData name="Carlos Caetano" userId="ba24568caaa58072" providerId="LiveId" clId="{7592709E-33C0-4CCA-8637-32FD100DB5BA}" dt="2023-03-23T15:23:22.478" v="541" actId="478"/>
          <ac:picMkLst>
            <pc:docMk/>
            <pc:sldMk cId="3305449690" sldId="581"/>
            <ac:picMk id="4" creationId="{403A0213-19D3-BF07-2D89-549391AD6445}"/>
          </ac:picMkLst>
        </pc:picChg>
        <pc:picChg chg="add mod">
          <ac:chgData name="Carlos Caetano" userId="ba24568caaa58072" providerId="LiveId" clId="{7592709E-33C0-4CCA-8637-32FD100DB5BA}" dt="2023-03-23T15:25:01.886" v="552"/>
          <ac:picMkLst>
            <pc:docMk/>
            <pc:sldMk cId="3305449690" sldId="581"/>
            <ac:picMk id="6" creationId="{4724C14D-0D55-3478-C13A-82A600FB67BF}"/>
          </ac:picMkLst>
        </pc:picChg>
      </pc:sldChg>
      <pc:sldChg chg="addSp delSp modSp add mod delAnim">
        <pc:chgData name="Carlos Caetano" userId="ba24568caaa58072" providerId="LiveId" clId="{7592709E-33C0-4CCA-8637-32FD100DB5BA}" dt="2023-03-23T15:32:15.424" v="604"/>
        <pc:sldMkLst>
          <pc:docMk/>
          <pc:sldMk cId="234608201" sldId="582"/>
        </pc:sldMkLst>
        <pc:spChg chg="add mod">
          <ac:chgData name="Carlos Caetano" userId="ba24568caaa58072" providerId="LiveId" clId="{7592709E-33C0-4CCA-8637-32FD100DB5BA}" dt="2023-03-23T15:30:54.068" v="570" actId="20577"/>
          <ac:spMkLst>
            <pc:docMk/>
            <pc:sldMk cId="234608201" sldId="582"/>
            <ac:spMk id="5" creationId="{68A0F68B-AC7A-0C28-8C4E-65B943BBFA4C}"/>
          </ac:spMkLst>
        </pc:spChg>
        <pc:spChg chg="add mod">
          <ac:chgData name="Carlos Caetano" userId="ba24568caaa58072" providerId="LiveId" clId="{7592709E-33C0-4CCA-8637-32FD100DB5BA}" dt="2023-03-23T15:32:15.424" v="604"/>
          <ac:spMkLst>
            <pc:docMk/>
            <pc:sldMk cId="234608201" sldId="582"/>
            <ac:spMk id="7" creationId="{D813429A-304D-9373-94F5-BDA5C82A1A4D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5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59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8" creationId="{00000000-0000-0000-0000-000000000000}"/>
          </ac:spMkLst>
        </pc:s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6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7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8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06.097" v="562" actId="478"/>
          <ac:grpSpMkLst>
            <pc:docMk/>
            <pc:sldMk cId="234608201" sldId="582"/>
            <ac:grpSpMk id="69" creationId="{00000000-0000-0000-0000-000000000000}"/>
          </ac:grpSpMkLst>
        </pc:grpChg>
        <pc:picChg chg="add mod">
          <ac:chgData name="Carlos Caetano" userId="ba24568caaa58072" providerId="LiveId" clId="{7592709E-33C0-4CCA-8637-32FD100DB5BA}" dt="2023-03-23T15:31:01.036" v="579" actId="1036"/>
          <ac:picMkLst>
            <pc:docMk/>
            <pc:sldMk cId="234608201" sldId="582"/>
            <ac:picMk id="2" creationId="{5DED520E-2CF6-641A-5161-DA1CEA6F13D8}"/>
          </ac:picMkLst>
        </pc:picChg>
        <pc:picChg chg="del">
          <ac:chgData name="Carlos Caetano" userId="ba24568caaa58072" providerId="LiveId" clId="{7592709E-33C0-4CCA-8637-32FD100DB5BA}" dt="2023-03-23T15:30:07.486" v="563" actId="478"/>
          <ac:picMkLst>
            <pc:docMk/>
            <pc:sldMk cId="234608201" sldId="582"/>
            <ac:picMk id="4" creationId="{00000000-0000-0000-0000-000000000000}"/>
          </ac:picMkLst>
        </pc:pic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7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8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9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0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1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2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3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4" creationId="{00000000-0000-0000-0000-000000000000}"/>
          </ac:cxnSpMkLst>
        </pc:cxnChg>
      </pc:sldChg>
      <pc:sldChg chg="addSp delSp modSp add mod delAnim">
        <pc:chgData name="Carlos Caetano" userId="ba24568caaa58072" providerId="LiveId" clId="{7592709E-33C0-4CCA-8637-32FD100DB5BA}" dt="2023-03-23T15:32:23.901" v="608" actId="1036"/>
        <pc:sldMkLst>
          <pc:docMk/>
          <pc:sldMk cId="2274548738" sldId="583"/>
        </pc:sldMkLst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7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31:55.897" v="603" actId="20577"/>
          <ac:spMkLst>
            <pc:docMk/>
            <pc:sldMk cId="2274548738" sldId="583"/>
            <ac:spMk id="9" creationId="{40CD147F-88C0-700E-7732-6CFC434B6070}"/>
          </ac:spMkLst>
        </pc:spChg>
        <pc:spChg chg="add mod">
          <ac:chgData name="Carlos Caetano" userId="ba24568caaa58072" providerId="LiveId" clId="{7592709E-33C0-4CCA-8637-32FD100DB5BA}" dt="2023-03-23T15:32:23.901" v="608" actId="1036"/>
          <ac:spMkLst>
            <pc:docMk/>
            <pc:sldMk cId="2274548738" sldId="583"/>
            <ac:spMk id="10" creationId="{61316097-D52D-1F05-F9C9-17B6ECA2E57E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7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9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2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2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7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56" creationId="{00000000-0000-0000-0000-000000000000}"/>
          </ac:spMkLst>
        </pc:spChg>
        <pc:grpChg chg="del">
          <ac:chgData name="Carlos Caetano" userId="ba24568caaa58072" providerId="LiveId" clId="{7592709E-33C0-4CCA-8637-32FD100DB5BA}" dt="2023-03-23T15:31:19.673" v="582" actId="478"/>
          <ac:grpSpMkLst>
            <pc:docMk/>
            <pc:sldMk cId="2274548738" sldId="583"/>
            <ac:grpSpMk id="54" creationId="{00000000-0000-0000-0000-000000000000}"/>
          </ac:grpSpMkLst>
        </pc:grpChg>
        <pc:picChg chg="add mod">
          <ac:chgData name="Carlos Caetano" userId="ba24568caaa58072" providerId="LiveId" clId="{7592709E-33C0-4CCA-8637-32FD100DB5BA}" dt="2023-03-23T15:31:40.398" v="585" actId="1076"/>
          <ac:picMkLst>
            <pc:docMk/>
            <pc:sldMk cId="2274548738" sldId="583"/>
            <ac:picMk id="2" creationId="{601D3060-7C03-0CA2-9CCA-1FF85D71C037}"/>
          </ac:picMkLst>
        </pc:picChg>
        <pc:picChg chg="del">
          <ac:chgData name="Carlos Caetano" userId="ba24568caaa58072" providerId="LiveId" clId="{7592709E-33C0-4CCA-8637-32FD100DB5BA}" dt="2023-03-23T15:31:14.288" v="581" actId="478"/>
          <ac:picMkLst>
            <pc:docMk/>
            <pc:sldMk cId="2274548738" sldId="583"/>
            <ac:picMk id="4" creationId="{00000000-0000-0000-0000-000000000000}"/>
          </ac:picMkLst>
        </pc:picChg>
      </pc:sldChg>
    </pc:docChg>
  </pc:docChgLst>
  <pc:docChgLst>
    <pc:chgData name="Carlos Caetano" userId="ba24568caaa58072" providerId="LiveId" clId="{848EA77E-078B-4596-B943-2929B4543D60}"/>
    <pc:docChg chg="custSel modSld">
      <pc:chgData name="Carlos Caetano" userId="ba24568caaa58072" providerId="LiveId" clId="{848EA77E-078B-4596-B943-2929B4543D60}" dt="2023-04-13T12:17:49.827" v="137"/>
      <pc:docMkLst>
        <pc:docMk/>
      </pc:docMkLst>
      <pc:sldChg chg="addSp delSp modSp mod modAnim">
        <pc:chgData name="Carlos Caetano" userId="ba24568caaa58072" providerId="LiveId" clId="{848EA77E-078B-4596-B943-2929B4543D60}" dt="2023-04-13T12:17:49.827" v="137"/>
        <pc:sldMkLst>
          <pc:docMk/>
          <pc:sldMk cId="1022125828" sldId="632"/>
        </pc:sldMkLst>
        <pc:spChg chg="mod">
          <ac:chgData name="Carlos Caetano" userId="ba24568caaa58072" providerId="LiveId" clId="{848EA77E-078B-4596-B943-2929B4543D60}" dt="2023-04-13T12:15:22.090" v="111" actId="20577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848EA77E-078B-4596-B943-2929B4543D60}" dt="2023-04-13T12:16:42.254" v="131"/>
          <ac:spMkLst>
            <pc:docMk/>
            <pc:sldMk cId="1022125828" sldId="632"/>
            <ac:spMk id="10" creationId="{00000000-0000-0000-0000-000000000000}"/>
          </ac:spMkLst>
        </pc:spChg>
        <pc:spChg chg="mod">
          <ac:chgData name="Carlos Caetano" userId="ba24568caaa58072" providerId="LiveId" clId="{848EA77E-078B-4596-B943-2929B4543D60}" dt="2023-04-13T12:16:30.988" v="130" actId="20577"/>
          <ac:spMkLst>
            <pc:docMk/>
            <pc:sldMk cId="1022125828" sldId="632"/>
            <ac:spMk id="13" creationId="{AC579921-3186-ED7E-2224-454FE2A3E34C}"/>
          </ac:spMkLst>
        </pc:spChg>
        <pc:picChg chg="del">
          <ac:chgData name="Carlos Caetano" userId="ba24568caaa58072" providerId="LiveId" clId="{848EA77E-078B-4596-B943-2929B4543D60}" dt="2023-04-13T12:13:12.390" v="27" actId="478"/>
          <ac:picMkLst>
            <pc:docMk/>
            <pc:sldMk cId="1022125828" sldId="632"/>
            <ac:picMk id="3" creationId="{3F7B1EC7-70B7-3364-7B62-09F93784D776}"/>
          </ac:picMkLst>
        </pc:picChg>
        <pc:picChg chg="add mod">
          <ac:chgData name="Carlos Caetano" userId="ba24568caaa58072" providerId="LiveId" clId="{848EA77E-078B-4596-B943-2929B4543D60}" dt="2023-04-13T12:15:32.290" v="113" actId="1076"/>
          <ac:picMkLst>
            <pc:docMk/>
            <pc:sldMk cId="1022125828" sldId="632"/>
            <ac:picMk id="5" creationId="{62B620E3-3BB5-8C7E-B3E1-13F6AA80A3ED}"/>
          </ac:picMkLst>
        </pc:picChg>
        <pc:picChg chg="add mod">
          <ac:chgData name="Carlos Caetano" userId="ba24568caaa58072" providerId="LiveId" clId="{848EA77E-078B-4596-B943-2929B4543D60}" dt="2023-04-13T12:17:30.458" v="134" actId="1076"/>
          <ac:picMkLst>
            <pc:docMk/>
            <pc:sldMk cId="1022125828" sldId="632"/>
            <ac:picMk id="9" creationId="{1FFDECBA-0A1F-6F50-F608-FE73CDC2FF72}"/>
          </ac:picMkLst>
        </pc:picChg>
      </pc:sldChg>
      <pc:sldChg chg="modSp">
        <pc:chgData name="Carlos Caetano" userId="ba24568caaa58072" providerId="LiveId" clId="{848EA77E-078B-4596-B943-2929B4543D60}" dt="2023-04-12T23:24:31.977" v="1" actId="1076"/>
        <pc:sldMkLst>
          <pc:docMk/>
          <pc:sldMk cId="4047133570" sldId="635"/>
        </pc:sldMkLst>
        <pc:spChg chg="mod">
          <ac:chgData name="Carlos Caetano" userId="ba24568caaa58072" providerId="LiveId" clId="{848EA77E-078B-4596-B943-2929B4543D60}" dt="2023-04-12T23:24:31.977" v="1" actId="1076"/>
          <ac:spMkLst>
            <pc:docMk/>
            <pc:sldMk cId="4047133570" sldId="635"/>
            <ac:spMk id="7" creationId="{5453CAB3-6DF6-F062-46EB-AD311BBFFE44}"/>
          </ac:spMkLst>
        </pc:spChg>
        <pc:spChg chg="mod">
          <ac:chgData name="Carlos Caetano" userId="ba24568caaa58072" providerId="LiveId" clId="{848EA77E-078B-4596-B943-2929B4543D60}" dt="2023-04-12T23:24:21.159" v="0" actId="2711"/>
          <ac:spMkLst>
            <pc:docMk/>
            <pc:sldMk cId="4047133570" sldId="635"/>
            <ac:spMk id="24" creationId="{8E3EAE03-2442-4B04-C9B4-90BCCCA9CBD7}"/>
          </ac:spMkLst>
        </pc:spChg>
      </pc:sldChg>
      <pc:sldChg chg="addSp modSp mod">
        <pc:chgData name="Carlos Caetano" userId="ba24568caaa58072" providerId="LiveId" clId="{848EA77E-078B-4596-B943-2929B4543D60}" dt="2023-04-13T11:57:48.180" v="26" actId="1582"/>
        <pc:sldMkLst>
          <pc:docMk/>
          <pc:sldMk cId="1181931057" sldId="642"/>
        </pc:sldMkLst>
        <pc:picChg chg="mod">
          <ac:chgData name="Carlos Caetano" userId="ba24568caaa58072" providerId="LiveId" clId="{848EA77E-078B-4596-B943-2929B4543D60}" dt="2023-04-13T11:57:07.504" v="2" actId="1076"/>
          <ac:picMkLst>
            <pc:docMk/>
            <pc:sldMk cId="1181931057" sldId="642"/>
            <ac:picMk id="3" creationId="{82CF48E4-A962-D9DE-D44B-A7399A3F4930}"/>
          </ac:picMkLst>
        </pc:picChg>
        <pc:cxnChg chg="add mod">
          <ac:chgData name="Carlos Caetano" userId="ba24568caaa58072" providerId="LiveId" clId="{848EA77E-078B-4596-B943-2929B4543D60}" dt="2023-04-13T11:57:48.180" v="26" actId="1582"/>
          <ac:cxnSpMkLst>
            <pc:docMk/>
            <pc:sldMk cId="1181931057" sldId="642"/>
            <ac:cxnSpMk id="4" creationId="{4A098367-8C15-420D-1C92-6716F7EBED69}"/>
          </ac:cxnSpMkLst>
        </pc:cxnChg>
      </pc:sldChg>
    </pc:docChg>
  </pc:docChgLst>
  <pc:docChgLst>
    <pc:chgData name="Carlos Caetano" userId="ba24568caaa58072" providerId="LiveId" clId="{4FF12EA3-C741-4663-B004-8C5D1BF8CABF}"/>
    <pc:docChg chg="undo custSel addSld delSld modSld sldOrd">
      <pc:chgData name="Carlos Caetano" userId="ba24568caaa58072" providerId="LiveId" clId="{4FF12EA3-C741-4663-B004-8C5D1BF8CABF}" dt="2023-04-06T15:42:05.261" v="520" actId="20577"/>
      <pc:docMkLst>
        <pc:docMk/>
      </pc:docMkLst>
      <pc:sldChg chg="modSp mod">
        <pc:chgData name="Carlos Caetano" userId="ba24568caaa58072" providerId="LiveId" clId="{4FF12EA3-C741-4663-B004-8C5D1BF8CABF}" dt="2023-04-06T15:30:50.327" v="514" actId="207"/>
        <pc:sldMkLst>
          <pc:docMk/>
          <pc:sldMk cId="3510790809" sldId="574"/>
        </pc:sldMkLst>
        <pc:spChg chg="mod">
          <ac:chgData name="Carlos Caetano" userId="ba24568caaa58072" providerId="LiveId" clId="{4FF12EA3-C741-4663-B004-8C5D1BF8CABF}" dt="2023-04-06T15:30:50.327" v="514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addSp delSp modSp mod">
        <pc:chgData name="Carlos Caetano" userId="ba24568caaa58072" providerId="LiveId" clId="{4FF12EA3-C741-4663-B004-8C5D1BF8CABF}" dt="2023-04-05T22:25:38.375" v="426" actId="1036"/>
        <pc:sldMkLst>
          <pc:docMk/>
          <pc:sldMk cId="121219558" sldId="576"/>
        </pc:sldMkLst>
        <pc:spChg chg="mod">
          <ac:chgData name="Carlos Caetano" userId="ba24568caaa58072" providerId="LiveId" clId="{4FF12EA3-C741-4663-B004-8C5D1BF8CABF}" dt="2023-04-05T22:25:38.375" v="426" actId="1036"/>
          <ac:spMkLst>
            <pc:docMk/>
            <pc:sldMk cId="121219558" sldId="576"/>
            <ac:spMk id="10" creationId="{00000000-0000-0000-0000-000000000000}"/>
          </ac:spMkLst>
        </pc:spChg>
        <pc:spChg chg="mod">
          <ac:chgData name="Carlos Caetano" userId="ba24568caaa58072" providerId="LiveId" clId="{4FF12EA3-C741-4663-B004-8C5D1BF8CABF}" dt="2023-04-05T21:03:39.394" v="4" actId="20577"/>
          <ac:spMkLst>
            <pc:docMk/>
            <pc:sldMk cId="121219558" sldId="576"/>
            <ac:spMk id="97" creationId="{0B188A6F-F1AA-4BD5-8E5D-941B91C29A7F}"/>
          </ac:spMkLst>
        </pc:spChg>
        <pc:picChg chg="add mod">
          <ac:chgData name="Carlos Caetano" userId="ba24568caaa58072" providerId="LiveId" clId="{4FF12EA3-C741-4663-B004-8C5D1BF8CABF}" dt="2023-04-05T21:12:06.050" v="19"/>
          <ac:picMkLst>
            <pc:docMk/>
            <pc:sldMk cId="121219558" sldId="576"/>
            <ac:picMk id="5" creationId="{261FCC0B-7240-ECBD-B764-A96A60E7F03B}"/>
          </ac:picMkLst>
        </pc:picChg>
        <pc:picChg chg="del">
          <ac:chgData name="Carlos Caetano" userId="ba24568caaa58072" providerId="LiveId" clId="{4FF12EA3-C741-4663-B004-8C5D1BF8CABF}" dt="2023-04-05T21:08:32.926" v="5" actId="478"/>
          <ac:picMkLst>
            <pc:docMk/>
            <pc:sldMk cId="121219558" sldId="576"/>
            <ac:picMk id="98" creationId="{9CB57D95-9AF7-4A58-925D-22CC04C185F2}"/>
          </ac:picMkLst>
        </pc:picChg>
      </pc:sldChg>
      <pc:sldChg chg="addSp delSp modSp mod">
        <pc:chgData name="Carlos Caetano" userId="ba24568caaa58072" providerId="LiveId" clId="{4FF12EA3-C741-4663-B004-8C5D1BF8CABF}" dt="2023-04-05T22:25:45.781" v="439" actId="1036"/>
        <pc:sldMkLst>
          <pc:docMk/>
          <pc:sldMk cId="2764103793" sldId="577"/>
        </pc:sldMkLst>
        <pc:spChg chg="mod">
          <ac:chgData name="Carlos Caetano" userId="ba24568caaa58072" providerId="LiveId" clId="{4FF12EA3-C741-4663-B004-8C5D1BF8CABF}" dt="2023-04-05T22:25:45.781" v="439" actId="1036"/>
          <ac:spMkLst>
            <pc:docMk/>
            <pc:sldMk cId="2764103793" sldId="577"/>
            <ac:spMk id="10" creationId="{00000000-0000-0000-0000-000000000000}"/>
          </ac:spMkLst>
        </pc:spChg>
        <pc:picChg chg="add mod">
          <ac:chgData name="Carlos Caetano" userId="ba24568caaa58072" providerId="LiveId" clId="{4FF12EA3-C741-4663-B004-8C5D1BF8CABF}" dt="2023-04-05T21:34:52.242" v="32" actId="1038"/>
          <ac:picMkLst>
            <pc:docMk/>
            <pc:sldMk cId="2764103793" sldId="577"/>
            <ac:picMk id="5" creationId="{8D94B537-8FC5-71B3-05D7-CB3637426F98}"/>
          </ac:picMkLst>
        </pc:picChg>
        <pc:picChg chg="del">
          <ac:chgData name="Carlos Caetano" userId="ba24568caaa58072" providerId="LiveId" clId="{4FF12EA3-C741-4663-B004-8C5D1BF8CABF}" dt="2023-04-05T21:11:03.516" v="9" actId="478"/>
          <ac:picMkLst>
            <pc:docMk/>
            <pc:sldMk cId="2764103793" sldId="577"/>
            <ac:picMk id="12" creationId="{1F4704C9-088C-4492-95B1-90D976F907B2}"/>
          </ac:picMkLst>
        </pc:picChg>
      </pc:sldChg>
      <pc:sldChg chg="add del">
        <pc:chgData name="Carlos Caetano" userId="ba24568caaa58072" providerId="LiveId" clId="{4FF12EA3-C741-4663-B004-8C5D1BF8CABF}" dt="2023-04-05T22:24:45.244" v="411" actId="47"/>
        <pc:sldMkLst>
          <pc:docMk/>
          <pc:sldMk cId="70167441" sldId="630"/>
        </pc:sldMkLst>
      </pc:sldChg>
      <pc:sldChg chg="addSp delSp modSp add mod delAnim modAnim">
        <pc:chgData name="Carlos Caetano" userId="ba24568caaa58072" providerId="LiveId" clId="{4FF12EA3-C741-4663-B004-8C5D1BF8CABF}" dt="2023-04-05T22:00:10.127" v="121" actId="1076"/>
        <pc:sldMkLst>
          <pc:docMk/>
          <pc:sldMk cId="1306750966" sldId="631"/>
        </pc:sldMkLst>
        <pc:spChg chg="del mod">
          <ac:chgData name="Carlos Caetano" userId="ba24568caaa58072" providerId="LiveId" clId="{4FF12EA3-C741-4663-B004-8C5D1BF8CABF}" dt="2023-04-05T21:54:53.965" v="58" actId="478"/>
          <ac:spMkLst>
            <pc:docMk/>
            <pc:sldMk cId="1306750966" sldId="631"/>
            <ac:spMk id="4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2.106" v="54" actId="478"/>
          <ac:spMkLst>
            <pc:docMk/>
            <pc:sldMk cId="1306750966" sldId="631"/>
            <ac:spMk id="5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6.934" v="56" actId="478"/>
          <ac:spMkLst>
            <pc:docMk/>
            <pc:sldMk cId="1306750966" sldId="631"/>
            <ac:spMk id="7" creationId="{26AFF8F7-1C7C-C3A0-849E-117592651171}"/>
          </ac:spMkLst>
        </pc:spChg>
        <pc:spChg chg="mod">
          <ac:chgData name="Carlos Caetano" userId="ba24568caaa58072" providerId="LiveId" clId="{4FF12EA3-C741-4663-B004-8C5D1BF8CABF}" dt="2023-04-05T21:54:38.373" v="53" actId="20577"/>
          <ac:spMkLst>
            <pc:docMk/>
            <pc:sldMk cId="1306750966" sldId="631"/>
            <ac:spMk id="8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6.934" v="56" actId="478"/>
          <ac:spMkLst>
            <pc:docMk/>
            <pc:sldMk cId="1306750966" sldId="631"/>
            <ac:spMk id="9" creationId="{F95E6021-5BB1-3CA3-2198-9D3EA98E4B47}"/>
          </ac:spMkLst>
        </pc:spChg>
        <pc:spChg chg="mod">
          <ac:chgData name="Carlos Caetano" userId="ba24568caaa58072" providerId="LiveId" clId="{4FF12EA3-C741-4663-B004-8C5D1BF8CABF}" dt="2023-04-05T21:57:19.032" v="91" actId="207"/>
          <ac:spMkLst>
            <pc:docMk/>
            <pc:sldMk cId="1306750966" sldId="631"/>
            <ac:spMk id="10" creationId="{00000000-0000-0000-0000-000000000000}"/>
          </ac:spMkLst>
        </pc:spChg>
        <pc:spChg chg="add mod">
          <ac:chgData name="Carlos Caetano" userId="ba24568caaa58072" providerId="LiveId" clId="{4FF12EA3-C741-4663-B004-8C5D1BF8CABF}" dt="2023-04-05T22:00:10.127" v="121" actId="1076"/>
          <ac:spMkLst>
            <pc:docMk/>
            <pc:sldMk cId="1306750966" sldId="631"/>
            <ac:spMk id="13" creationId="{AC579921-3186-ED7E-2224-454FE2A3E34C}"/>
          </ac:spMkLst>
        </pc:spChg>
        <pc:spChg chg="add mod">
          <ac:chgData name="Carlos Caetano" userId="ba24568caaa58072" providerId="LiveId" clId="{4FF12EA3-C741-4663-B004-8C5D1BF8CABF}" dt="2023-04-05T22:00:04.988" v="120"/>
          <ac:spMkLst>
            <pc:docMk/>
            <pc:sldMk cId="1306750966" sldId="631"/>
            <ac:spMk id="14" creationId="{BFA92FC9-D353-EB3D-4006-A10F7017823F}"/>
          </ac:spMkLst>
        </pc:spChg>
        <pc:picChg chg="del">
          <ac:chgData name="Carlos Caetano" userId="ba24568caaa58072" providerId="LiveId" clId="{4FF12EA3-C741-4663-B004-8C5D1BF8CABF}" dt="2023-04-05T21:54:44.434" v="55" actId="478"/>
          <ac:picMkLst>
            <pc:docMk/>
            <pc:sldMk cId="1306750966" sldId="631"/>
            <ac:picMk id="3" creationId="{5E42EA24-33D2-F0D3-274A-D98F7DB3BB79}"/>
          </ac:picMkLst>
        </pc:picChg>
        <pc:picChg chg="add mod">
          <ac:chgData name="Carlos Caetano" userId="ba24568caaa58072" providerId="LiveId" clId="{4FF12EA3-C741-4663-B004-8C5D1BF8CABF}" dt="2023-04-05T21:58:33.264" v="118" actId="1076"/>
          <ac:picMkLst>
            <pc:docMk/>
            <pc:sldMk cId="1306750966" sldId="631"/>
            <ac:picMk id="11" creationId="{8B442E25-156A-6C9F-3FA3-E7040BCE41B8}"/>
          </ac:picMkLst>
        </pc:picChg>
      </pc:sldChg>
      <pc:sldChg chg="addSp delSp modSp add mod ord">
        <pc:chgData name="Carlos Caetano" userId="ba24568caaa58072" providerId="LiveId" clId="{4FF12EA3-C741-4663-B004-8C5D1BF8CABF}" dt="2023-04-06T15:42:05.261" v="520" actId="20577"/>
        <pc:sldMkLst>
          <pc:docMk/>
          <pc:sldMk cId="1022125828" sldId="632"/>
        </pc:sldMkLst>
        <pc:spChg chg="add mod">
          <ac:chgData name="Carlos Caetano" userId="ba24568caaa58072" providerId="LiveId" clId="{4FF12EA3-C741-4663-B004-8C5D1BF8CABF}" dt="2023-04-05T22:29:22.568" v="489" actId="1076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4FF12EA3-C741-4663-B004-8C5D1BF8CABF}" dt="2023-04-06T15:42:05.261" v="520" actId="20577"/>
          <ac:spMkLst>
            <pc:docMk/>
            <pc:sldMk cId="1022125828" sldId="632"/>
            <ac:spMk id="10" creationId="{00000000-0000-0000-0000-000000000000}"/>
          </ac:spMkLst>
        </pc:spChg>
        <pc:spChg chg="mod">
          <ac:chgData name="Carlos Caetano" userId="ba24568caaa58072" providerId="LiveId" clId="{4FF12EA3-C741-4663-B004-8C5D1BF8CABF}" dt="2023-04-05T22:31:00" v="511" actId="14100"/>
          <ac:spMkLst>
            <pc:docMk/>
            <pc:sldMk cId="1022125828" sldId="632"/>
            <ac:spMk id="13" creationId="{AC579921-3186-ED7E-2224-454FE2A3E34C}"/>
          </ac:spMkLst>
        </pc:spChg>
        <pc:picChg chg="add mod">
          <ac:chgData name="Carlos Caetano" userId="ba24568caaa58072" providerId="LiveId" clId="{4FF12EA3-C741-4663-B004-8C5D1BF8CABF}" dt="2023-04-05T22:32:42.673" v="512"/>
          <ac:picMkLst>
            <pc:docMk/>
            <pc:sldMk cId="1022125828" sldId="632"/>
            <ac:picMk id="3" creationId="{3F7B1EC7-70B7-3364-7B62-09F93784D776}"/>
          </ac:picMkLst>
        </pc:picChg>
        <pc:picChg chg="del">
          <ac:chgData name="Carlos Caetano" userId="ba24568caaa58072" providerId="LiveId" clId="{4FF12EA3-C741-4663-B004-8C5D1BF8CABF}" dt="2023-04-05T22:25:51.514" v="440" actId="478"/>
          <ac:picMkLst>
            <pc:docMk/>
            <pc:sldMk cId="1022125828" sldId="632"/>
            <ac:picMk id="11" creationId="{8B442E25-156A-6C9F-3FA3-E7040BCE41B8}"/>
          </ac:picMkLst>
        </pc:picChg>
      </pc:sldChg>
      <pc:sldChg chg="addSp delSp modSp add mod modAnim">
        <pc:chgData name="Carlos Caetano" userId="ba24568caaa58072" providerId="LiveId" clId="{4FF12EA3-C741-4663-B004-8C5D1BF8CABF}" dt="2023-04-05T22:35:08.204" v="513"/>
        <pc:sldMkLst>
          <pc:docMk/>
          <pc:sldMk cId="3756607147" sldId="633"/>
        </pc:sldMkLst>
        <pc:spChg chg="del">
          <ac:chgData name="Carlos Caetano" userId="ba24568caaa58072" providerId="LiveId" clId="{4FF12EA3-C741-4663-B004-8C5D1BF8CABF}" dt="2023-04-05T22:02:51.651" v="150" actId="478"/>
          <ac:spMkLst>
            <pc:docMk/>
            <pc:sldMk cId="3756607147" sldId="633"/>
            <ac:spMk id="3" creationId="{066E0BD6-80E4-49F5-8223-C4E6B3307224}"/>
          </ac:spMkLst>
        </pc:spChg>
        <pc:spChg chg="del">
          <ac:chgData name="Carlos Caetano" userId="ba24568caaa58072" providerId="LiveId" clId="{4FF12EA3-C741-4663-B004-8C5D1BF8CABF}" dt="2023-04-05T22:02:55.792" v="152" actId="478"/>
          <ac:spMkLst>
            <pc:docMk/>
            <pc:sldMk cId="3756607147" sldId="633"/>
            <ac:spMk id="9" creationId="{D7EDE4AA-3B5E-4D7F-ACB4-75FC5B2E4C3F}"/>
          </ac:spMkLst>
        </pc:spChg>
        <pc:spChg chg="mod">
          <ac:chgData name="Carlos Caetano" userId="ba24568caaa58072" providerId="LiveId" clId="{4FF12EA3-C741-4663-B004-8C5D1BF8CABF}" dt="2023-04-05T22:21:53.823" v="400" actId="14100"/>
          <ac:spMkLst>
            <pc:docMk/>
            <pc:sldMk cId="3756607147" sldId="633"/>
            <ac:spMk id="10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2:02:53.385" v="151" actId="478"/>
          <ac:spMkLst>
            <pc:docMk/>
            <pc:sldMk cId="3756607147" sldId="633"/>
            <ac:spMk id="11" creationId="{A8381EE2-2AA3-4E35-A072-B2DE008C89A3}"/>
          </ac:spMkLst>
        </pc:spChg>
        <pc:spChg chg="add mod">
          <ac:chgData name="Carlos Caetano" userId="ba24568caaa58072" providerId="LiveId" clId="{4FF12EA3-C741-4663-B004-8C5D1BF8CABF}" dt="2023-04-05T22:19:16.839" v="179" actId="1076"/>
          <ac:spMkLst>
            <pc:docMk/>
            <pc:sldMk cId="3756607147" sldId="633"/>
            <ac:spMk id="12" creationId="{E896E36C-E2B3-4F26-F87A-A19DA304AB31}"/>
          </ac:spMkLst>
        </pc:spChg>
        <pc:spChg chg="add mod">
          <ac:chgData name="Carlos Caetano" userId="ba24568caaa58072" providerId="LiveId" clId="{4FF12EA3-C741-4663-B004-8C5D1BF8CABF}" dt="2023-04-05T22:19:09.059" v="178" actId="1076"/>
          <ac:spMkLst>
            <pc:docMk/>
            <pc:sldMk cId="3756607147" sldId="633"/>
            <ac:spMk id="13" creationId="{D521FDCF-32DD-111F-1140-84831562503B}"/>
          </ac:spMkLst>
        </pc:spChg>
        <pc:spChg chg="add mod">
          <ac:chgData name="Carlos Caetano" userId="ba24568caaa58072" providerId="LiveId" clId="{4FF12EA3-C741-4663-B004-8C5D1BF8CABF}" dt="2023-04-05T22:22:42.303" v="408" actId="113"/>
          <ac:spMkLst>
            <pc:docMk/>
            <pc:sldMk cId="3756607147" sldId="633"/>
            <ac:spMk id="14" creationId="{ED4AD991-B06C-27B8-ACCD-DB2ECDD334AB}"/>
          </ac:spMkLst>
        </pc:spChg>
        <pc:picChg chg="del">
          <ac:chgData name="Carlos Caetano" userId="ba24568caaa58072" providerId="LiveId" clId="{4FF12EA3-C741-4663-B004-8C5D1BF8CABF}" dt="2023-04-05T22:02:49.918" v="149" actId="478"/>
          <ac:picMkLst>
            <pc:docMk/>
            <pc:sldMk cId="3756607147" sldId="633"/>
            <ac:picMk id="5" creationId="{261FCC0B-7240-ECBD-B764-A96A60E7F03B}"/>
          </ac:picMkLst>
        </pc:picChg>
        <pc:picChg chg="add mod">
          <ac:chgData name="Carlos Caetano" userId="ba24568caaa58072" providerId="LiveId" clId="{4FF12EA3-C741-4663-B004-8C5D1BF8CABF}" dt="2023-04-05T22:21:56.463" v="401" actId="1076"/>
          <ac:picMkLst>
            <pc:docMk/>
            <pc:sldMk cId="3756607147" sldId="633"/>
            <ac:picMk id="7" creationId="{88D9CE97-EA81-A6C3-668A-2DDB49DCFB06}"/>
          </ac:picMkLst>
        </pc:picChg>
      </pc:sldChg>
    </pc:docChg>
  </pc:docChgLst>
  <pc:docChgLst>
    <pc:chgData name="Carlos Caetano" userId="ba24568caaa58072" providerId="LiveId" clId="{970E5A35-494F-B44D-8B4F-5F34368DA723}"/>
    <pc:docChg chg="undo custSel addSld delSld modSld sldOrd">
      <pc:chgData name="Carlos Caetano" userId="ba24568caaa58072" providerId="LiveId" clId="{970E5A35-494F-B44D-8B4F-5F34368DA723}" dt="2023-03-23T09:05:47.377" v="1444" actId="113"/>
      <pc:docMkLst>
        <pc:docMk/>
      </pc:docMkLst>
      <pc:sldChg chg="add del">
        <pc:chgData name="Carlos Caetano" userId="ba24568caaa58072" providerId="LiveId" clId="{970E5A35-494F-B44D-8B4F-5F34368DA723}" dt="2023-03-23T01:43:47.213" v="1033" actId="2696"/>
        <pc:sldMkLst>
          <pc:docMk/>
          <pc:sldMk cId="0" sldId="276"/>
        </pc:sldMkLst>
      </pc:sldChg>
      <pc:sldChg chg="add del">
        <pc:chgData name="Carlos Caetano" userId="ba24568caaa58072" providerId="LiveId" clId="{970E5A35-494F-B44D-8B4F-5F34368DA723}" dt="2023-03-23T01:43:43.730" v="1032" actId="2696"/>
        <pc:sldMkLst>
          <pc:docMk/>
          <pc:sldMk cId="0" sldId="277"/>
        </pc:sldMkLst>
      </pc:sldChg>
      <pc:sldChg chg="add del">
        <pc:chgData name="Carlos Caetano" userId="ba24568caaa58072" providerId="LiveId" clId="{970E5A35-494F-B44D-8B4F-5F34368DA723}" dt="2023-03-23T01:44:24.949" v="1034" actId="2696"/>
        <pc:sldMkLst>
          <pc:docMk/>
          <pc:sldMk cId="0" sldId="278"/>
        </pc:sldMkLst>
      </pc:sldChg>
      <pc:sldChg chg="add del">
        <pc:chgData name="Carlos Caetano" userId="ba24568caaa58072" providerId="LiveId" clId="{970E5A35-494F-B44D-8B4F-5F34368DA723}" dt="2023-03-23T01:44:26.643" v="1035" actId="2696"/>
        <pc:sldMkLst>
          <pc:docMk/>
          <pc:sldMk cId="0" sldId="279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0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2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3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4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5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6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7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9"/>
        </pc:sldMkLst>
      </pc:sldChg>
      <pc:sldChg chg="modSp add mod">
        <pc:chgData name="Carlos Caetano" userId="ba24568caaa58072" providerId="LiveId" clId="{970E5A35-494F-B44D-8B4F-5F34368DA723}" dt="2023-03-23T00:49:09.064" v="597" actId="27636"/>
        <pc:sldMkLst>
          <pc:docMk/>
          <pc:sldMk cId="0" sldId="290"/>
        </pc:sldMkLst>
        <pc:spChg chg="mod">
          <ac:chgData name="Carlos Caetano" userId="ba24568caaa58072" providerId="LiveId" clId="{970E5A35-494F-B44D-8B4F-5F34368DA723}" dt="2023-03-23T00:49:09.064" v="597" actId="27636"/>
          <ac:spMkLst>
            <pc:docMk/>
            <pc:sldMk cId="0" sldId="290"/>
            <ac:spMk id="22530" creationId="{00000000-0000-0000-0000-000000000000}"/>
          </ac:spMkLst>
        </pc:spChg>
      </pc:sldChg>
      <pc:sldChg chg="modSp add mod">
        <pc:chgData name="Carlos Caetano" userId="ba24568caaa58072" providerId="LiveId" clId="{970E5A35-494F-B44D-8B4F-5F34368DA723}" dt="2023-03-23T00:49:09.065" v="598" actId="27636"/>
        <pc:sldMkLst>
          <pc:docMk/>
          <pc:sldMk cId="0" sldId="291"/>
        </pc:sldMkLst>
        <pc:spChg chg="mod">
          <ac:chgData name="Carlos Caetano" userId="ba24568caaa58072" providerId="LiveId" clId="{970E5A35-494F-B44D-8B4F-5F34368DA723}" dt="2023-03-23T00:49:09.065" v="598" actId="27636"/>
          <ac:spMkLst>
            <pc:docMk/>
            <pc:sldMk cId="0" sldId="291"/>
            <ac:spMk id="24578" creationId="{00000000-0000-0000-0000-000000000000}"/>
          </ac:spMkLst>
        </pc:spChg>
      </pc:sldChg>
      <pc:sldChg chg="add del">
        <pc:chgData name="Carlos Caetano" userId="ba24568caaa58072" providerId="LiveId" clId="{970E5A35-494F-B44D-8B4F-5F34368DA723}" dt="2023-03-23T00:34:34.204" v="418" actId="2696"/>
        <pc:sldMkLst>
          <pc:docMk/>
          <pc:sldMk cId="0" sldId="297"/>
        </pc:sldMkLst>
      </pc:sldChg>
      <pc:sldChg chg="add del">
        <pc:chgData name="Carlos Caetano" userId="ba24568caaa58072" providerId="LiveId" clId="{970E5A35-494F-B44D-8B4F-5F34368DA723}" dt="2023-03-23T00:45:25.752" v="536" actId="2696"/>
        <pc:sldMkLst>
          <pc:docMk/>
          <pc:sldMk cId="0" sldId="298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304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305"/>
        </pc:sldMkLst>
      </pc:sldChg>
      <pc:sldChg chg="modSp mod">
        <pc:chgData name="Carlos Caetano" userId="ba24568caaa58072" providerId="LiveId" clId="{970E5A35-494F-B44D-8B4F-5F34368DA723}" dt="2023-03-22T23:46:16.191" v="175" actId="207"/>
        <pc:sldMkLst>
          <pc:docMk/>
          <pc:sldMk cId="3924408493" sldId="534"/>
        </pc:sldMkLst>
        <pc:spChg chg="mod">
          <ac:chgData name="Carlos Caetano" userId="ba24568caaa58072" providerId="LiveId" clId="{970E5A35-494F-B44D-8B4F-5F34368DA723}" dt="2023-03-22T23:45:01.913" v="71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2T23:45:18.309" v="7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970E5A35-494F-B44D-8B4F-5F34368DA723}" dt="2023-03-22T23:46:16.191" v="175" actId="20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2:03:27.124" v="1044" actId="2696"/>
        <pc:sldMkLst>
          <pc:docMk/>
          <pc:sldMk cId="2144406506" sldId="535"/>
        </pc:sldMkLst>
      </pc:sldChg>
      <pc:sldChg chg="addSp delSp modSp add mod">
        <pc:chgData name="Carlos Caetano" userId="ba24568caaa58072" providerId="LiveId" clId="{970E5A35-494F-B44D-8B4F-5F34368DA723}" dt="2023-03-23T08:44:55.872" v="1243" actId="20577"/>
        <pc:sldMkLst>
          <pc:docMk/>
          <pc:sldMk cId="138659661" sldId="538"/>
        </pc:sldMkLst>
        <pc:spChg chg="del">
          <ac:chgData name="Carlos Caetano" userId="ba24568caaa58072" providerId="LiveId" clId="{970E5A35-494F-B44D-8B4F-5F34368DA723}" dt="2023-03-23T02:19:35.226" v="1078" actId="478"/>
          <ac:spMkLst>
            <pc:docMk/>
            <pc:sldMk cId="138659661" sldId="538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2:23:06.962" v="1107" actId="20577"/>
          <ac:spMkLst>
            <pc:docMk/>
            <pc:sldMk cId="138659661" sldId="538"/>
            <ac:spMk id="3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2:19:10.834" v="1069" actId="1076"/>
          <ac:spMkLst>
            <pc:docMk/>
            <pc:sldMk cId="138659661" sldId="538"/>
            <ac:spMk id="5" creationId="{0DC62FB7-36E1-9EA7-9057-4B149361AF69}"/>
          </ac:spMkLst>
        </pc:spChg>
        <pc:spChg chg="add mod">
          <ac:chgData name="Carlos Caetano" userId="ba24568caaa58072" providerId="LiveId" clId="{970E5A35-494F-B44D-8B4F-5F34368DA723}" dt="2023-03-23T08:44:41.989" v="1214"/>
          <ac:spMkLst>
            <pc:docMk/>
            <pc:sldMk cId="138659661" sldId="538"/>
            <ac:spMk id="7" creationId="{D2FA4A66-CCF6-681D-CFD3-019F11AF9BA1}"/>
          </ac:spMkLst>
        </pc:spChg>
        <pc:spChg chg="del">
          <ac:chgData name="Carlos Caetano" userId="ba24568caaa58072" providerId="LiveId" clId="{970E5A35-494F-B44D-8B4F-5F34368DA723}" dt="2023-03-23T08:44:40.522" v="1213" actId="478"/>
          <ac:spMkLst>
            <pc:docMk/>
            <pc:sldMk cId="138659661" sldId="538"/>
            <ac:spMk id="8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8:44:55.872" v="1243" actId="20577"/>
          <ac:spMkLst>
            <pc:docMk/>
            <pc:sldMk cId="138659661" sldId="538"/>
            <ac:spMk id="9" creationId="{4A21F29F-791B-6670-8BBE-D96889AB6C26}"/>
          </ac:spMkLst>
        </pc:spChg>
        <pc:grpChg chg="mod">
          <ac:chgData name="Carlos Caetano" userId="ba24568caaa58072" providerId="LiveId" clId="{970E5A35-494F-B44D-8B4F-5F34368DA723}" dt="2023-03-23T08:42:27.966" v="1125" actId="1037"/>
          <ac:grpSpMkLst>
            <pc:docMk/>
            <pc:sldMk cId="138659661" sldId="538"/>
            <ac:grpSpMk id="4" creationId="{00000000-0000-0000-0000-000000000000}"/>
          </ac:grpSpMkLst>
        </pc:grp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26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28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30" creationId="{00000000-0000-0000-0000-000000000000}"/>
          </ac:picMkLst>
        </pc:picChg>
      </pc:sldChg>
      <pc:sldChg chg="del">
        <pc:chgData name="Carlos Caetano" userId="ba24568caaa58072" providerId="LiveId" clId="{970E5A35-494F-B44D-8B4F-5F34368DA723}" dt="2023-03-23T02:03:42.764" v="1047" actId="2696"/>
        <pc:sldMkLst>
          <pc:docMk/>
          <pc:sldMk cId="1152378510" sldId="539"/>
        </pc:sldMkLst>
      </pc:sldChg>
      <pc:sldChg chg="modSp del mod">
        <pc:chgData name="Carlos Caetano" userId="ba24568caaa58072" providerId="LiveId" clId="{970E5A35-494F-B44D-8B4F-5F34368DA723}" dt="2023-03-23T02:03:47.219" v="1048" actId="2696"/>
        <pc:sldMkLst>
          <pc:docMk/>
          <pc:sldMk cId="3502669851" sldId="540"/>
        </pc:sldMkLst>
        <pc:spChg chg="mod">
          <ac:chgData name="Carlos Caetano" userId="ba24568caaa58072" providerId="LiveId" clId="{970E5A35-494F-B44D-8B4F-5F34368DA723}" dt="2023-03-23T00:25:06.247" v="311" actId="1076"/>
          <ac:spMkLst>
            <pc:docMk/>
            <pc:sldMk cId="3502669851" sldId="540"/>
            <ac:spMk id="24" creationId="{0F679F92-709E-AB5D-74D0-89EC61852314}"/>
          </ac:spMkLst>
        </pc:spChg>
      </pc:sldChg>
      <pc:sldChg chg="modSp del">
        <pc:chgData name="Carlos Caetano" userId="ba24568caaa58072" providerId="LiveId" clId="{970E5A35-494F-B44D-8B4F-5F34368DA723}" dt="2023-03-23T02:03:49.129" v="1049" actId="2696"/>
        <pc:sldMkLst>
          <pc:docMk/>
          <pc:sldMk cId="1876914789" sldId="541"/>
        </pc:sldMkLst>
        <pc:spChg chg="mod">
          <ac:chgData name="Carlos Caetano" userId="ba24568caaa58072" providerId="LiveId" clId="{970E5A35-494F-B44D-8B4F-5F34368DA723}" dt="2023-03-23T01:57:16.145" v="1038" actId="207"/>
          <ac:spMkLst>
            <pc:docMk/>
            <pc:sldMk cId="1876914789" sldId="541"/>
            <ac:spMk id="7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2:03:52.035" v="1050" actId="2696"/>
        <pc:sldMkLst>
          <pc:docMk/>
          <pc:sldMk cId="2074345652" sldId="542"/>
        </pc:sldMkLst>
      </pc:sldChg>
      <pc:sldChg chg="modSp del mod">
        <pc:chgData name="Carlos Caetano" userId="ba24568caaa58072" providerId="LiveId" clId="{970E5A35-494F-B44D-8B4F-5F34368DA723}" dt="2023-03-23T02:03:58.933" v="1052" actId="2696"/>
        <pc:sldMkLst>
          <pc:docMk/>
          <pc:sldMk cId="4059497733" sldId="543"/>
        </pc:sldMkLst>
        <pc:spChg chg="mod">
          <ac:chgData name="Carlos Caetano" userId="ba24568caaa58072" providerId="LiveId" clId="{970E5A35-494F-B44D-8B4F-5F34368DA723}" dt="2023-03-23T00:53:11.491" v="612" actId="20577"/>
          <ac:spMkLst>
            <pc:docMk/>
            <pc:sldMk cId="4059497733" sldId="543"/>
            <ac:spMk id="13" creationId="{00000000-0000-0000-0000-000000000000}"/>
          </ac:spMkLst>
        </pc:spChg>
      </pc:sldChg>
      <pc:sldChg chg="addSp delSp modSp add mod">
        <pc:chgData name="Carlos Caetano" userId="ba24568caaa58072" providerId="LiveId" clId="{970E5A35-494F-B44D-8B4F-5F34368DA723}" dt="2023-03-23T08:43:56.066" v="1199" actId="20577"/>
        <pc:sldMkLst>
          <pc:docMk/>
          <pc:sldMk cId="3679078672" sldId="545"/>
        </pc:sldMkLst>
        <pc:spChg chg="add mod">
          <ac:chgData name="Carlos Caetano" userId="ba24568caaa58072" providerId="LiveId" clId="{970E5A35-494F-B44D-8B4F-5F34368DA723}" dt="2023-03-23T01:32:59.662" v="918" actId="20577"/>
          <ac:spMkLst>
            <pc:docMk/>
            <pc:sldMk cId="3679078672" sldId="545"/>
            <ac:spMk id="2" creationId="{3341F5C6-0A4B-EB7C-8789-8C74C1101909}"/>
          </ac:spMkLst>
        </pc:spChg>
        <pc:spChg chg="del">
          <ac:chgData name="Carlos Caetano" userId="ba24568caaa58072" providerId="LiveId" clId="{970E5A35-494F-B44D-8B4F-5F34368DA723}" dt="2023-03-23T01:12:17.714" v="633" actId="478"/>
          <ac:spMkLst>
            <pc:docMk/>
            <pc:sldMk cId="3679078672" sldId="545"/>
            <ac:spMk id="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27:26.195" v="784" actId="12"/>
          <ac:spMkLst>
            <pc:docMk/>
            <pc:sldMk cId="3679078672" sldId="545"/>
            <ac:spMk id="4" creationId="{00000000-0000-0000-0000-000000000000}"/>
          </ac:spMkLst>
        </pc:spChg>
        <pc:spChg chg="del">
          <ac:chgData name="Carlos Caetano" userId="ba24568caaa58072" providerId="LiveId" clId="{970E5A35-494F-B44D-8B4F-5F34368DA723}" dt="2023-03-23T08:43:43.538" v="1175" actId="478"/>
          <ac:spMkLst>
            <pc:docMk/>
            <pc:sldMk cId="3679078672" sldId="545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39:33.082" v="987" actId="403"/>
          <ac:spMkLst>
            <pc:docMk/>
            <pc:sldMk cId="3679078672" sldId="545"/>
            <ac:spMk id="14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19" creationId="{5DFD6C54-A8CE-59A1-84A0-F95523ACC2DA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0" creationId="{16E39FD9-9E89-50D8-E83F-18F2C78340A1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3" creationId="{C9F08DE1-6151-FA17-CECE-F00F1A91CCE5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4" creationId="{A579F43C-F968-E5C3-572C-34D7AB731888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0" creationId="{CDE11823-7895-461B-7DB2-A52F857BF130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1" creationId="{82599347-B49E-0880-A319-AA5BAA6A248E}"/>
          </ac:spMkLst>
        </pc:spChg>
        <pc:spChg chg="mod">
          <ac:chgData name="Carlos Caetano" userId="ba24568caaa58072" providerId="LiveId" clId="{970E5A35-494F-B44D-8B4F-5F34368DA723}" dt="2023-03-23T01:26:59.847" v="779" actId="1076"/>
          <ac:spMkLst>
            <pc:docMk/>
            <pc:sldMk cId="3679078672" sldId="545"/>
            <ac:spMk id="33" creationId="{1011DE6F-7241-1E98-3EB6-E4D0FDD25241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4" creationId="{CA5938F6-8841-8057-765C-ED3A8BDEB860}"/>
          </ac:spMkLst>
        </pc:spChg>
        <pc:spChg chg="add mod">
          <ac:chgData name="Carlos Caetano" userId="ba24568caaa58072" providerId="LiveId" clId="{970E5A35-494F-B44D-8B4F-5F34368DA723}" dt="2023-03-23T01:27:48.120" v="801" actId="207"/>
          <ac:spMkLst>
            <pc:docMk/>
            <pc:sldMk cId="3679078672" sldId="545"/>
            <ac:spMk id="36" creationId="{45085C9B-555A-6332-E7C1-32E73D1ED342}"/>
          </ac:spMkLst>
        </pc:spChg>
        <pc:spChg chg="add mod">
          <ac:chgData name="Carlos Caetano" userId="ba24568caaa58072" providerId="LiveId" clId="{970E5A35-494F-B44D-8B4F-5F34368DA723}" dt="2023-03-23T01:31:46.450" v="893" actId="1076"/>
          <ac:spMkLst>
            <pc:docMk/>
            <pc:sldMk cId="3679078672" sldId="545"/>
            <ac:spMk id="37" creationId="{76A9D058-343A-EEF9-6C00-8DE75A984F67}"/>
          </ac:spMkLst>
        </pc:spChg>
        <pc:spChg chg="add mod">
          <ac:chgData name="Carlos Caetano" userId="ba24568caaa58072" providerId="LiveId" clId="{970E5A35-494F-B44D-8B4F-5F34368DA723}" dt="2023-03-23T01:32:23.496" v="904" actId="20577"/>
          <ac:spMkLst>
            <pc:docMk/>
            <pc:sldMk cId="3679078672" sldId="545"/>
            <ac:spMk id="39" creationId="{7993433D-B223-F7B1-0ECE-61C5D30A2A00}"/>
          </ac:spMkLst>
        </pc:spChg>
        <pc:spChg chg="add mod">
          <ac:chgData name="Carlos Caetano" userId="ba24568caaa58072" providerId="LiveId" clId="{970E5A35-494F-B44D-8B4F-5F34368DA723}" dt="2023-03-23T01:35:07.814" v="930" actId="207"/>
          <ac:spMkLst>
            <pc:docMk/>
            <pc:sldMk cId="3679078672" sldId="545"/>
            <ac:spMk id="41" creationId="{A231F2B4-BE74-2565-9286-B898BD7C582E}"/>
          </ac:spMkLst>
        </pc:spChg>
        <pc:spChg chg="add mod">
          <ac:chgData name="Carlos Caetano" userId="ba24568caaa58072" providerId="LiveId" clId="{970E5A35-494F-B44D-8B4F-5F34368DA723}" dt="2023-03-23T01:35:07.814" v="930" actId="207"/>
          <ac:spMkLst>
            <pc:docMk/>
            <pc:sldMk cId="3679078672" sldId="545"/>
            <ac:spMk id="42" creationId="{61755875-81F0-1152-B67B-9F74BC44204B}"/>
          </ac:spMkLst>
        </pc:spChg>
        <pc:spChg chg="add mod">
          <ac:chgData name="Carlos Caetano" userId="ba24568caaa58072" providerId="LiveId" clId="{970E5A35-494F-B44D-8B4F-5F34368DA723}" dt="2023-03-23T01:35:56.559" v="974" actId="207"/>
          <ac:spMkLst>
            <pc:docMk/>
            <pc:sldMk cId="3679078672" sldId="545"/>
            <ac:spMk id="43" creationId="{E6628B95-0DEF-A65F-CDDB-E8762058529D}"/>
          </ac:spMkLst>
        </pc:spChg>
        <pc:spChg chg="add mod">
          <ac:chgData name="Carlos Caetano" userId="ba24568caaa58072" providerId="LiveId" clId="{970E5A35-494F-B44D-8B4F-5F34368DA723}" dt="2023-03-23T01:36:07.259" v="976" actId="1076"/>
          <ac:spMkLst>
            <pc:docMk/>
            <pc:sldMk cId="3679078672" sldId="545"/>
            <ac:spMk id="44" creationId="{64D2E960-F35F-EC67-AFAF-DBCAF98679FF}"/>
          </ac:spMkLst>
        </pc:spChg>
        <pc:spChg chg="add mod">
          <ac:chgData name="Carlos Caetano" userId="ba24568caaa58072" providerId="LiveId" clId="{970E5A35-494F-B44D-8B4F-5F34368DA723}" dt="2023-03-23T01:36:24.702" v="979" actId="207"/>
          <ac:spMkLst>
            <pc:docMk/>
            <pc:sldMk cId="3679078672" sldId="545"/>
            <ac:spMk id="45" creationId="{91123A95-612D-095C-B5AD-20C92793FEBA}"/>
          </ac:spMkLst>
        </pc:spChg>
        <pc:spChg chg="add mod">
          <ac:chgData name="Carlos Caetano" userId="ba24568caaa58072" providerId="LiveId" clId="{970E5A35-494F-B44D-8B4F-5F34368DA723}" dt="2023-03-23T01:36:24.702" v="979" actId="207"/>
          <ac:spMkLst>
            <pc:docMk/>
            <pc:sldMk cId="3679078672" sldId="545"/>
            <ac:spMk id="46" creationId="{DF6224FC-761F-A19B-6A02-F4BAB6DC8EA5}"/>
          </ac:spMkLst>
        </pc:spChg>
        <pc:spChg chg="add mod">
          <ac:chgData name="Carlos Caetano" userId="ba24568caaa58072" providerId="LiveId" clId="{970E5A35-494F-B44D-8B4F-5F34368DA723}" dt="2023-03-23T01:36:35.361" v="980" actId="207"/>
          <ac:spMkLst>
            <pc:docMk/>
            <pc:sldMk cId="3679078672" sldId="545"/>
            <ac:spMk id="47" creationId="{FC155557-1F80-BF1C-93E0-46FAC3E3A4D7}"/>
          </ac:spMkLst>
        </pc:spChg>
        <pc:spChg chg="add mod">
          <ac:chgData name="Carlos Caetano" userId="ba24568caaa58072" providerId="LiveId" clId="{970E5A35-494F-B44D-8B4F-5F34368DA723}" dt="2023-03-23T01:36:35.361" v="980" actId="207"/>
          <ac:spMkLst>
            <pc:docMk/>
            <pc:sldMk cId="3679078672" sldId="545"/>
            <ac:spMk id="48" creationId="{D7CAF36F-70D7-B357-31F8-2401BEA5DD25}"/>
          </ac:spMkLst>
        </pc:spChg>
        <pc:spChg chg="add mod">
          <ac:chgData name="Carlos Caetano" userId="ba24568caaa58072" providerId="LiveId" clId="{970E5A35-494F-B44D-8B4F-5F34368DA723}" dt="2023-03-23T08:43:44.081" v="1176"/>
          <ac:spMkLst>
            <pc:docMk/>
            <pc:sldMk cId="3679078672" sldId="545"/>
            <ac:spMk id="52" creationId="{CAECD5AD-EE5D-DF6A-7914-C4388ECEF88E}"/>
          </ac:spMkLst>
        </pc:spChg>
        <pc:spChg chg="add mod">
          <ac:chgData name="Carlos Caetano" userId="ba24568caaa58072" providerId="LiveId" clId="{970E5A35-494F-B44D-8B4F-5F34368DA723}" dt="2023-03-23T08:43:56.066" v="1199" actId="20577"/>
          <ac:spMkLst>
            <pc:docMk/>
            <pc:sldMk cId="3679078672" sldId="545"/>
            <ac:spMk id="53" creationId="{E8AAE49A-18AD-AFB1-DDE3-510417553769}"/>
          </ac:spMkLst>
        </pc:spChg>
        <pc:grpChg chg="add mod">
          <ac:chgData name="Carlos Caetano" userId="ba24568caaa58072" providerId="LiveId" clId="{970E5A35-494F-B44D-8B4F-5F34368DA723}" dt="2023-03-23T01:31:38.539" v="892" actId="1035"/>
          <ac:grpSpMkLst>
            <pc:docMk/>
            <pc:sldMk cId="3679078672" sldId="545"/>
            <ac:grpSpMk id="25" creationId="{819DE9AD-5DE2-6A8E-DCD5-1B2200BB83F2}"/>
          </ac:grpSpMkLst>
        </pc:grpChg>
        <pc:grpChg chg="add mod">
          <ac:chgData name="Carlos Caetano" userId="ba24568caaa58072" providerId="LiveId" clId="{970E5A35-494F-B44D-8B4F-5F34368DA723}" dt="2023-03-23T01:26:52.412" v="778" actId="20577"/>
          <ac:grpSpMkLst>
            <pc:docMk/>
            <pc:sldMk cId="3679078672" sldId="545"/>
            <ac:grpSpMk id="27" creationId="{BC2C8152-2939-16CD-0D51-F02FFFD1155E}"/>
          </ac:grpSpMkLst>
        </pc:grpChg>
        <pc:grpChg chg="add">
          <ac:chgData name="Carlos Caetano" userId="ba24568caaa58072" providerId="LiveId" clId="{970E5A35-494F-B44D-8B4F-5F34368DA723}" dt="2023-03-23T01:32:03.422" v="894" actId="164"/>
          <ac:grpSpMkLst>
            <pc:docMk/>
            <pc:sldMk cId="3679078672" sldId="545"/>
            <ac:grpSpMk id="38" creationId="{DC23386A-CEC8-B93E-EAC7-229289513E5F}"/>
          </ac:grpSpMkLst>
        </pc:grpChg>
        <pc:grpChg chg="add">
          <ac:chgData name="Carlos Caetano" userId="ba24568caaa58072" providerId="LiveId" clId="{970E5A35-494F-B44D-8B4F-5F34368DA723}" dt="2023-03-23T01:32:42.640" v="905" actId="164"/>
          <ac:grpSpMkLst>
            <pc:docMk/>
            <pc:sldMk cId="3679078672" sldId="545"/>
            <ac:grpSpMk id="40" creationId="{D3007357-1A78-655A-2579-26D77417DCAB}"/>
          </ac:grpSpMkLst>
        </pc:grpChg>
        <pc:grpChg chg="add">
          <ac:chgData name="Carlos Caetano" userId="ba24568caaa58072" providerId="LiveId" clId="{970E5A35-494F-B44D-8B4F-5F34368DA723}" dt="2023-03-23T01:36:54.457" v="981" actId="164"/>
          <ac:grpSpMkLst>
            <pc:docMk/>
            <pc:sldMk cId="3679078672" sldId="545"/>
            <ac:grpSpMk id="49" creationId="{F396233D-9051-0F37-7B72-AFC1C41DC4BE}"/>
          </ac:grpSpMkLst>
        </pc:grpChg>
        <pc:grpChg chg="add">
          <ac:chgData name="Carlos Caetano" userId="ba24568caaa58072" providerId="LiveId" clId="{970E5A35-494F-B44D-8B4F-5F34368DA723}" dt="2023-03-23T01:37:02.942" v="982" actId="164"/>
          <ac:grpSpMkLst>
            <pc:docMk/>
            <pc:sldMk cId="3679078672" sldId="545"/>
            <ac:grpSpMk id="50" creationId="{0FCC4913-C29F-EF57-2801-5C7A64D5636E}"/>
          </ac:grpSpMkLst>
        </pc:grpChg>
        <pc:grpChg chg="add">
          <ac:chgData name="Carlos Caetano" userId="ba24568caaa58072" providerId="LiveId" clId="{970E5A35-494F-B44D-8B4F-5F34368DA723}" dt="2023-03-23T01:37:10.268" v="983" actId="164"/>
          <ac:grpSpMkLst>
            <pc:docMk/>
            <pc:sldMk cId="3679078672" sldId="545"/>
            <ac:grpSpMk id="51" creationId="{5D5BD311-1CBA-3BFA-ECA3-CD1534B74E69}"/>
          </ac:grpSpMkLst>
        </pc:grpChg>
        <pc:graphicFrameChg chg="add del mod">
          <ac:chgData name="Carlos Caetano" userId="ba24568caaa58072" providerId="LiveId" clId="{970E5A35-494F-B44D-8B4F-5F34368DA723}" dt="2023-03-23T01:27:13.517" v="781" actId="478"/>
          <ac:graphicFrameMkLst>
            <pc:docMk/>
            <pc:sldMk cId="3679078672" sldId="545"/>
            <ac:graphicFrameMk id="5" creationId="{9B974516-F161-5EC9-64FE-C8193DFC877C}"/>
          </ac:graphicFrameMkLst>
        </pc:graphicFrameChg>
        <pc:graphicFrameChg chg="add del mod">
          <ac:chgData name="Carlos Caetano" userId="ba24568caaa58072" providerId="LiveId" clId="{970E5A35-494F-B44D-8B4F-5F34368DA723}" dt="2023-03-23T01:23:49.237" v="733" actId="478"/>
          <ac:graphicFrameMkLst>
            <pc:docMk/>
            <pc:sldMk cId="3679078672" sldId="545"/>
            <ac:graphicFrameMk id="9" creationId="{77EF652B-ACEE-3128-4183-D5EBF8108BC8}"/>
          </ac:graphicFrameMkLst>
        </pc:graphicFrameChg>
        <pc:picChg chg="mod modCrop">
          <ac:chgData name="Carlos Caetano" userId="ba24568caaa58072" providerId="LiveId" clId="{970E5A35-494F-B44D-8B4F-5F34368DA723}" dt="2023-03-23T01:31:38.539" v="892" actId="1035"/>
          <ac:picMkLst>
            <pc:docMk/>
            <pc:sldMk cId="3679078672" sldId="545"/>
            <ac:picMk id="6" creationId="{00000000-0000-0000-0000-000000000000}"/>
          </ac:picMkLst>
        </pc:picChg>
        <pc:picChg chg="del">
          <ac:chgData name="Carlos Caetano" userId="ba24568caaa58072" providerId="LiveId" clId="{970E5A35-494F-B44D-8B4F-5F34368DA723}" dt="2023-03-23T01:12:18.441" v="634" actId="478"/>
          <ac:picMkLst>
            <pc:docMk/>
            <pc:sldMk cId="3679078672" sldId="545"/>
            <ac:picMk id="7" creationId="{00000000-0000-0000-0000-000000000000}"/>
          </ac:picMkLst>
        </pc:picChg>
        <pc:picChg chg="add mod modCrop">
          <ac:chgData name="Carlos Caetano" userId="ba24568caaa58072" providerId="LiveId" clId="{970E5A35-494F-B44D-8B4F-5F34368DA723}" dt="2023-03-23T01:26:21.056" v="772"/>
          <ac:picMkLst>
            <pc:docMk/>
            <pc:sldMk cId="3679078672" sldId="545"/>
            <ac:picMk id="26" creationId="{C2A17AA8-0C73-23EB-EB46-5E8485587CAC}"/>
          </ac:picMkLst>
        </pc:pic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11" creationId="{5B3EBAB6-F5DF-3026-BCBB-4D23B2201103}"/>
          </ac:cxnSpMkLst>
        </pc:cxn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15" creationId="{215943E5-662C-748A-11B1-91EF06F33EE4}"/>
          </ac:cxnSpMkLst>
        </pc:cxn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22" creationId="{9DD3B1DC-8FFA-17C3-1CA1-5D2F0C8BA721}"/>
          </ac:cxnSpMkLst>
        </pc:cxnChg>
        <pc:cxnChg chg="mod">
          <ac:chgData name="Carlos Caetano" userId="ba24568caaa58072" providerId="LiveId" clId="{970E5A35-494F-B44D-8B4F-5F34368DA723}" dt="2023-03-23T01:26:52.412" v="778" actId="20577"/>
          <ac:cxnSpMkLst>
            <pc:docMk/>
            <pc:sldMk cId="3679078672" sldId="545"/>
            <ac:cxnSpMk id="28" creationId="{C92BE784-57D4-8DBB-7CAC-781DD5EB51E0}"/>
          </ac:cxnSpMkLst>
        </pc:cxnChg>
        <pc:cxnChg chg="mod">
          <ac:chgData name="Carlos Caetano" userId="ba24568caaa58072" providerId="LiveId" clId="{970E5A35-494F-B44D-8B4F-5F34368DA723}" dt="2023-03-23T01:26:52.412" v="778" actId="20577"/>
          <ac:cxnSpMkLst>
            <pc:docMk/>
            <pc:sldMk cId="3679078672" sldId="545"/>
            <ac:cxnSpMk id="29" creationId="{F4C44C78-0E69-82DA-821E-0AB0F05B0284}"/>
          </ac:cxnSpMkLst>
        </pc:cxnChg>
        <pc:cxnChg chg="mod">
          <ac:chgData name="Carlos Caetano" userId="ba24568caaa58072" providerId="LiveId" clId="{970E5A35-494F-B44D-8B4F-5F34368DA723}" dt="2023-03-23T01:27:05.302" v="780" actId="14100"/>
          <ac:cxnSpMkLst>
            <pc:docMk/>
            <pc:sldMk cId="3679078672" sldId="545"/>
            <ac:cxnSpMk id="32" creationId="{B840EEA6-AB21-6B00-0243-0FCD30A2C218}"/>
          </ac:cxnSpMkLst>
        </pc:cxnChg>
      </pc:sldChg>
      <pc:sldChg chg="addSp delSp modSp add mod modAnim">
        <pc:chgData name="Carlos Caetano" userId="ba24568caaa58072" providerId="LiveId" clId="{970E5A35-494F-B44D-8B4F-5F34368DA723}" dt="2023-03-23T09:00:54.580" v="1375" actId="1037"/>
        <pc:sldMkLst>
          <pc:docMk/>
          <pc:sldMk cId="3137352760" sldId="556"/>
        </pc:sldMkLst>
        <pc:spChg chg="del">
          <ac:chgData name="Carlos Caetano" userId="ba24568caaa58072" providerId="LiveId" clId="{970E5A35-494F-B44D-8B4F-5F34368DA723}" dt="2023-03-23T02:19:40.976" v="1079" actId="478"/>
          <ac:spMkLst>
            <pc:docMk/>
            <pc:sldMk cId="3137352760" sldId="556"/>
            <ac:spMk id="2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8:59:22.461" v="1344" actId="20577"/>
          <ac:spMkLst>
            <pc:docMk/>
            <pc:sldMk cId="3137352760" sldId="556"/>
            <ac:spMk id="4" creationId="{4BF981A7-9C69-2F26-A57D-7F4094232682}"/>
          </ac:spMkLst>
        </pc:spChg>
        <pc:spChg chg="mod">
          <ac:chgData name="Carlos Caetano" userId="ba24568caaa58072" providerId="LiveId" clId="{970E5A35-494F-B44D-8B4F-5F34368DA723}" dt="2023-03-23T08:58:46.035" v="1337" actId="1076"/>
          <ac:spMkLst>
            <pc:docMk/>
            <pc:sldMk cId="3137352760" sldId="556"/>
            <ac:spMk id="9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9:29.568" v="1345"/>
          <ac:spMkLst>
            <pc:docMk/>
            <pc:sldMk cId="3137352760" sldId="556"/>
            <ac:spMk id="22" creationId="{1E85BA6D-43CA-A714-3DB2-826E7748B960}"/>
          </ac:spMkLst>
        </pc:spChg>
        <pc:spChg chg="mod">
          <ac:chgData name="Carlos Caetano" userId="ba24568caaa58072" providerId="LiveId" clId="{970E5A35-494F-B44D-8B4F-5F34368DA723}" dt="2023-03-23T08:59:55.352" v="1350" actId="1076"/>
          <ac:spMkLst>
            <pc:docMk/>
            <pc:sldMk cId="3137352760" sldId="556"/>
            <ac:spMk id="23" creationId="{5A38C63E-FAA5-F446-FE42-1640F1AB3237}"/>
          </ac:spMkLst>
        </pc:spChg>
        <pc:spChg chg="mod">
          <ac:chgData name="Carlos Caetano" userId="ba24568caaa58072" providerId="LiveId" clId="{970E5A35-494F-B44D-8B4F-5F34368DA723}" dt="2023-03-23T09:00:54.580" v="1375" actId="1037"/>
          <ac:spMkLst>
            <pc:docMk/>
            <pc:sldMk cId="3137352760" sldId="556"/>
            <ac:spMk id="25" creationId="{8C3D079B-FC2D-534C-8230-E530C0858AA9}"/>
          </ac:spMkLst>
        </pc:spChg>
        <pc:spChg chg="mod">
          <ac:chgData name="Carlos Caetano" userId="ba24568caaa58072" providerId="LiveId" clId="{970E5A35-494F-B44D-8B4F-5F34368DA723}" dt="2023-03-23T09:00:32.424" v="1366" actId="1076"/>
          <ac:spMkLst>
            <pc:docMk/>
            <pc:sldMk cId="3137352760" sldId="556"/>
            <ac:spMk id="26" creationId="{B966A484-540F-364F-8D86-4F7DF2C80D6B}"/>
          </ac:spMkLst>
        </pc:s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7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8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9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20" creationId="{00000000-0000-0000-0000-000000000000}"/>
          </ac:grpSpMkLst>
        </pc:grpChg>
        <pc:grpChg chg="add mod">
          <ac:chgData name="Carlos Caetano" userId="ba24568caaa58072" providerId="LiveId" clId="{970E5A35-494F-B44D-8B4F-5F34368DA723}" dt="2023-03-23T08:59:36.380" v="1347" actId="14100"/>
          <ac:grpSpMkLst>
            <pc:docMk/>
            <pc:sldMk cId="3137352760" sldId="556"/>
            <ac:grpSpMk id="21" creationId="{326E0D72-62C2-EBF4-3334-D53A32DC7E3E}"/>
          </ac:grpSpMkLst>
        </pc:grpChg>
        <pc:grpChg chg="add mod">
          <ac:chgData name="Carlos Caetano" userId="ba24568caaa58072" providerId="LiveId" clId="{970E5A35-494F-B44D-8B4F-5F34368DA723}" dt="2023-03-23T09:00:03.961" v="1352" actId="1076"/>
          <ac:grpSpMkLst>
            <pc:docMk/>
            <pc:sldMk cId="3137352760" sldId="556"/>
            <ac:grpSpMk id="24" creationId="{268CCA06-247B-DF96-0A93-8B6C76262042}"/>
          </ac:grpSpMkLst>
        </pc:grpChg>
        <pc:picChg chg="mod">
          <ac:chgData name="Carlos Caetano" userId="ba24568caaa58072" providerId="LiveId" clId="{970E5A35-494F-B44D-8B4F-5F34368DA723}" dt="2023-03-23T08:58:52.900" v="1338" actId="1076"/>
          <ac:picMkLst>
            <pc:docMk/>
            <pc:sldMk cId="3137352760" sldId="556"/>
            <ac:picMk id="7" creationId="{00000000-0000-0000-0000-000000000000}"/>
          </ac:picMkLst>
        </pc:picChg>
      </pc:sldChg>
      <pc:sldChg chg="addSp delSp modSp add mod">
        <pc:chgData name="Carlos Caetano" userId="ba24568caaa58072" providerId="LiveId" clId="{970E5A35-494F-B44D-8B4F-5F34368DA723}" dt="2023-03-23T09:05:47.377" v="1444" actId="113"/>
        <pc:sldMkLst>
          <pc:docMk/>
          <pc:sldMk cId="1751706226" sldId="557"/>
        </pc:sldMkLst>
        <pc:spChg chg="del">
          <ac:chgData name="Carlos Caetano" userId="ba24568caaa58072" providerId="LiveId" clId="{970E5A35-494F-B44D-8B4F-5F34368DA723}" dt="2023-03-23T09:03:58.147" v="1422" actId="478"/>
          <ac:spMkLst>
            <pc:docMk/>
            <pc:sldMk cId="1751706226" sldId="557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8:01.279" v="1336" actId="113"/>
          <ac:spMkLst>
            <pc:docMk/>
            <pc:sldMk cId="1751706226" sldId="557"/>
            <ac:spMk id="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6:08.334" v="1287" actId="207"/>
          <ac:spMkLst>
            <pc:docMk/>
            <pc:sldMk cId="1751706226" sldId="557"/>
            <ac:spMk id="11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6:00.025" v="1286" actId="207"/>
          <ac:spMkLst>
            <pc:docMk/>
            <pc:sldMk cId="1751706226" sldId="557"/>
            <ac:spMk id="1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49:46.066" v="1250" actId="1076"/>
          <ac:spMkLst>
            <pc:docMk/>
            <pc:sldMk cId="1751706226" sldId="557"/>
            <ac:spMk id="13" creationId="{00000000-0000-0000-0000-000000000000}"/>
          </ac:spMkLst>
        </pc:spChg>
        <pc:spChg chg="del mod">
          <ac:chgData name="Carlos Caetano" userId="ba24568caaa58072" providerId="LiveId" clId="{970E5A35-494F-B44D-8B4F-5F34368DA723}" dt="2023-03-23T08:50:24.923" v="1253" actId="478"/>
          <ac:spMkLst>
            <pc:docMk/>
            <pc:sldMk cId="1751706226" sldId="557"/>
            <ac:spMk id="14" creationId="{34C1336A-3C32-53CD-9EFC-2A965D98195F}"/>
          </ac:spMkLst>
        </pc:spChg>
        <pc:spChg chg="del mod">
          <ac:chgData name="Carlos Caetano" userId="ba24568caaa58072" providerId="LiveId" clId="{970E5A35-494F-B44D-8B4F-5F34368DA723}" dt="2023-03-23T08:51:09.761" v="1256" actId="478"/>
          <ac:spMkLst>
            <pc:docMk/>
            <pc:sldMk cId="1751706226" sldId="557"/>
            <ac:spMk id="16" creationId="{D14FAABE-97BF-8FC1-C5BD-2CFE173E3000}"/>
          </ac:spMkLst>
        </pc:spChg>
        <pc:spChg chg="add del mod">
          <ac:chgData name="Carlos Caetano" userId="ba24568caaa58072" providerId="LiveId" clId="{970E5A35-494F-B44D-8B4F-5F34368DA723}" dt="2023-03-23T08:57:04.553" v="1330" actId="478"/>
          <ac:spMkLst>
            <pc:docMk/>
            <pc:sldMk cId="1751706226" sldId="557"/>
            <ac:spMk id="22" creationId="{D9C305BA-C346-8CB1-EA9A-0609D7ECEE92}"/>
          </ac:spMkLst>
        </pc:spChg>
        <pc:spChg chg="add mod">
          <ac:chgData name="Carlos Caetano" userId="ba24568caaa58072" providerId="LiveId" clId="{970E5A35-494F-B44D-8B4F-5F34368DA723}" dt="2023-03-23T09:05:47.377" v="1444" actId="113"/>
          <ac:spMkLst>
            <pc:docMk/>
            <pc:sldMk cId="1751706226" sldId="557"/>
            <ac:spMk id="23" creationId="{7D996895-6707-0718-9770-196E8B998AB1}"/>
          </ac:spMkLst>
        </pc:spChg>
        <pc:grpChg chg="add del mod">
          <ac:chgData name="Carlos Caetano" userId="ba24568caaa58072" providerId="LiveId" clId="{970E5A35-494F-B44D-8B4F-5F34368DA723}" dt="2023-03-23T08:50:24.923" v="1253" actId="478"/>
          <ac:grpSpMkLst>
            <pc:docMk/>
            <pc:sldMk cId="1751706226" sldId="557"/>
            <ac:grpSpMk id="7" creationId="{BDFE4F51-AB33-EDF5-1A91-7DE327B15348}"/>
          </ac:grpSpMkLst>
        </pc:grpChg>
        <pc:grpChg chg="add del mod">
          <ac:chgData name="Carlos Caetano" userId="ba24568caaa58072" providerId="LiveId" clId="{970E5A35-494F-B44D-8B4F-5F34368DA723}" dt="2023-03-23T08:51:09.761" v="1256" actId="478"/>
          <ac:grpSpMkLst>
            <pc:docMk/>
            <pc:sldMk cId="1751706226" sldId="557"/>
            <ac:grpSpMk id="15" creationId="{60B64C85-92A9-8709-4054-0534FBE55242}"/>
          </ac:grpSpMkLst>
        </pc:grpChg>
        <pc:graphicFrameChg chg="del mod">
          <ac:chgData name="Carlos Caetano" userId="ba24568caaa58072" providerId="LiveId" clId="{970E5A35-494F-B44D-8B4F-5F34368DA723}" dt="2023-03-23T08:52:56.857" v="1259" actId="478"/>
          <ac:graphicFrameMkLst>
            <pc:docMk/>
            <pc:sldMk cId="1751706226" sldId="557"/>
            <ac:graphicFrameMk id="9" creationId="{E9E34E4A-75DC-F37B-B2BA-28A6CC598AF4}"/>
          </ac:graphicFrameMkLst>
        </pc:graphicFrameChg>
        <pc:graphicFrameChg chg="del mod">
          <ac:chgData name="Carlos Caetano" userId="ba24568caaa58072" providerId="LiveId" clId="{970E5A35-494F-B44D-8B4F-5F34368DA723}" dt="2023-03-23T08:54:16.382" v="1270" actId="478"/>
          <ac:graphicFrameMkLst>
            <pc:docMk/>
            <pc:sldMk cId="1751706226" sldId="557"/>
            <ac:graphicFrameMk id="17" creationId="{276A0FAA-518C-8B7D-47F0-9938595382C3}"/>
          </ac:graphicFrameMkLst>
        </pc:graphicFrameChg>
        <pc:picChg chg="add mod">
          <ac:chgData name="Carlos Caetano" userId="ba24568caaa58072" providerId="LiveId" clId="{970E5A35-494F-B44D-8B4F-5F34368DA723}" dt="2023-03-23T09:03:35.327" v="1417" actId="1037"/>
          <ac:picMkLst>
            <pc:docMk/>
            <pc:sldMk cId="1751706226" sldId="557"/>
            <ac:picMk id="19" creationId="{D9D6FC6E-8B19-BA28-886D-0F69118A5CA5}"/>
          </ac:picMkLst>
        </pc:picChg>
        <pc:picChg chg="add mod">
          <ac:chgData name="Carlos Caetano" userId="ba24568caaa58072" providerId="LiveId" clId="{970E5A35-494F-B44D-8B4F-5F34368DA723}" dt="2023-03-23T09:03:35.327" v="1417" actId="1037"/>
          <ac:picMkLst>
            <pc:docMk/>
            <pc:sldMk cId="1751706226" sldId="557"/>
            <ac:picMk id="21" creationId="{F51A7062-F626-60D4-81E7-EB1401AF5171}"/>
          </ac:picMkLst>
        </pc:picChg>
      </pc:sldChg>
      <pc:sldChg chg="del">
        <pc:chgData name="Carlos Caetano" userId="ba24568caaa58072" providerId="LiveId" clId="{970E5A35-494F-B44D-8B4F-5F34368DA723}" dt="2023-03-23T02:03:14.553" v="1040" actId="2696"/>
        <pc:sldMkLst>
          <pc:docMk/>
          <pc:sldMk cId="236903314" sldId="558"/>
        </pc:sldMkLst>
      </pc:sldChg>
      <pc:sldChg chg="del">
        <pc:chgData name="Carlos Caetano" userId="ba24568caaa58072" providerId="LiveId" clId="{970E5A35-494F-B44D-8B4F-5F34368DA723}" dt="2023-03-23T02:03:26.038" v="1043" actId="2696"/>
        <pc:sldMkLst>
          <pc:docMk/>
          <pc:sldMk cId="1080941874" sldId="559"/>
        </pc:sldMkLst>
      </pc:sldChg>
      <pc:sldChg chg="del">
        <pc:chgData name="Carlos Caetano" userId="ba24568caaa58072" providerId="LiveId" clId="{970E5A35-494F-B44D-8B4F-5F34368DA723}" dt="2023-03-23T02:03:39.212" v="1046" actId="2696"/>
        <pc:sldMkLst>
          <pc:docMk/>
          <pc:sldMk cId="1174379763" sldId="560"/>
        </pc:sldMkLst>
      </pc:sldChg>
      <pc:sldChg chg="del">
        <pc:chgData name="Carlos Caetano" userId="ba24568caaa58072" providerId="LiveId" clId="{970E5A35-494F-B44D-8B4F-5F34368DA723}" dt="2023-03-23T02:03:53.806" v="1051" actId="2696"/>
        <pc:sldMkLst>
          <pc:docMk/>
          <pc:sldMk cId="3702769229" sldId="561"/>
        </pc:sldMkLst>
      </pc:sldChg>
      <pc:sldChg chg="modSp mod">
        <pc:chgData name="Carlos Caetano" userId="ba24568caaa58072" providerId="LiveId" clId="{970E5A35-494F-B44D-8B4F-5F34368DA723}" dt="2023-03-22T23:38:02.587" v="69" actId="20577"/>
        <pc:sldMkLst>
          <pc:docMk/>
          <pc:sldMk cId="381502188" sldId="563"/>
        </pc:sldMkLst>
        <pc:spChg chg="mod">
          <ac:chgData name="Carlos Caetano" userId="ba24568caaa58072" providerId="LiveId" clId="{970E5A35-494F-B44D-8B4F-5F34368DA723}" dt="2023-03-22T23:38:02.587" v="69" actId="20577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2T23:34:51.19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del mod">
        <pc:chgData name="Carlos Caetano" userId="ba24568caaa58072" providerId="LiveId" clId="{970E5A35-494F-B44D-8B4F-5F34368DA723}" dt="2023-03-23T00:19:38.878" v="259" actId="2696"/>
        <pc:sldMkLst>
          <pc:docMk/>
          <pc:sldMk cId="2833738157" sldId="564"/>
        </pc:sldMkLst>
        <pc:spChg chg="mod">
          <ac:chgData name="Carlos Caetano" userId="ba24568caaa58072" providerId="LiveId" clId="{970E5A35-494F-B44D-8B4F-5F34368DA723}" dt="2023-03-23T00:17:46.575" v="231" actId="403"/>
          <ac:spMkLst>
            <pc:docMk/>
            <pc:sldMk cId="2833738157" sldId="564"/>
            <ac:spMk id="3" creationId="{12E12516-DDD5-549C-3C55-9554C41E217B}"/>
          </ac:spMkLst>
        </pc:spChg>
        <pc:spChg chg="mod">
          <ac:chgData name="Carlos Caetano" userId="ba24568caaa58072" providerId="LiveId" clId="{970E5A35-494F-B44D-8B4F-5F34368DA723}" dt="2023-03-23T00:18:05.894" v="232" actId="403"/>
          <ac:spMkLst>
            <pc:docMk/>
            <pc:sldMk cId="2833738157" sldId="564"/>
            <ac:spMk id="8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0:54:26.951" v="613" actId="2696"/>
        <pc:sldMkLst>
          <pc:docMk/>
          <pc:sldMk cId="3652917947" sldId="565"/>
        </pc:sldMkLst>
      </pc:sldChg>
      <pc:sldChg chg="del">
        <pc:chgData name="Carlos Caetano" userId="ba24568caaa58072" providerId="LiveId" clId="{970E5A35-494F-B44D-8B4F-5F34368DA723}" dt="2023-03-23T02:03:13.046" v="1039" actId="2696"/>
        <pc:sldMkLst>
          <pc:docMk/>
          <pc:sldMk cId="3867430404" sldId="566"/>
        </pc:sldMkLst>
      </pc:sldChg>
      <pc:sldChg chg="del">
        <pc:chgData name="Carlos Caetano" userId="ba24568caaa58072" providerId="LiveId" clId="{970E5A35-494F-B44D-8B4F-5F34368DA723}" dt="2023-03-23T02:03:17.631" v="1041" actId="2696"/>
        <pc:sldMkLst>
          <pc:docMk/>
          <pc:sldMk cId="981266892" sldId="567"/>
        </pc:sldMkLst>
      </pc:sldChg>
      <pc:sldChg chg="del">
        <pc:chgData name="Carlos Caetano" userId="ba24568caaa58072" providerId="LiveId" clId="{970E5A35-494F-B44D-8B4F-5F34368DA723}" dt="2023-03-23T02:03:24.424" v="1042" actId="2696"/>
        <pc:sldMkLst>
          <pc:docMk/>
          <pc:sldMk cId="3227646007" sldId="568"/>
        </pc:sldMkLst>
      </pc:sldChg>
      <pc:sldChg chg="addSp modSp mod ord">
        <pc:chgData name="Carlos Caetano" userId="ba24568caaa58072" providerId="LiveId" clId="{970E5A35-494F-B44D-8B4F-5F34368DA723}" dt="2023-03-23T00:20:18.184" v="267" actId="14100"/>
        <pc:sldMkLst>
          <pc:docMk/>
          <pc:sldMk cId="3856535958" sldId="569"/>
        </pc:sldMkLst>
        <pc:spChg chg="mod">
          <ac:chgData name="Carlos Caetano" userId="ba24568caaa58072" providerId="LiveId" clId="{970E5A35-494F-B44D-8B4F-5F34368DA723}" dt="2023-03-23T00:20:06.260" v="264" actId="1076"/>
          <ac:spMkLst>
            <pc:docMk/>
            <pc:sldMk cId="3856535958" sldId="569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3T00:20:10.265" v="265" actId="1076"/>
          <ac:spMkLst>
            <pc:docMk/>
            <pc:sldMk cId="3856535958" sldId="569"/>
            <ac:spMk id="3" creationId="{6BD232E3-E630-72AF-0810-78C9DD388F69}"/>
          </ac:spMkLst>
        </pc:spChg>
        <pc:spChg chg="add mod">
          <ac:chgData name="Carlos Caetano" userId="ba24568caaa58072" providerId="LiveId" clId="{970E5A35-494F-B44D-8B4F-5F34368DA723}" dt="2023-03-23T00:20:12.899" v="266" actId="1076"/>
          <ac:spMkLst>
            <pc:docMk/>
            <pc:sldMk cId="3856535958" sldId="569"/>
            <ac:spMk id="5" creationId="{B8D19255-7A06-BCE6-384C-0BB79446A75F}"/>
          </ac:spMkLst>
        </pc:spChg>
        <pc:spChg chg="mod">
          <ac:chgData name="Carlos Caetano" userId="ba24568caaa58072" providerId="LiveId" clId="{970E5A35-494F-B44D-8B4F-5F34368DA723}" dt="2023-03-23T00:19:34.529" v="258" actId="20577"/>
          <ac:spMkLst>
            <pc:docMk/>
            <pc:sldMk cId="3856535958" sldId="569"/>
            <ac:spMk id="8" creationId="{00000000-0000-0000-0000-000000000000}"/>
          </ac:spMkLst>
        </pc:spChg>
        <pc:picChg chg="mod">
          <ac:chgData name="Carlos Caetano" userId="ba24568caaa58072" providerId="LiveId" clId="{970E5A35-494F-B44D-8B4F-5F34368DA723}" dt="2023-03-23T00:20:18.184" v="267" actId="14100"/>
          <ac:picMkLst>
            <pc:docMk/>
            <pc:sldMk cId="3856535958" sldId="569"/>
            <ac:picMk id="4" creationId="{A4FF7F5F-8769-4692-D799-403719CBA9D2}"/>
          </ac:picMkLst>
        </pc:picChg>
      </pc:sldChg>
      <pc:sldChg chg="del">
        <pc:chgData name="Carlos Caetano" userId="ba24568caaa58072" providerId="LiveId" clId="{970E5A35-494F-B44D-8B4F-5F34368DA723}" dt="2023-03-23T02:03:31.386" v="1045" actId="2696"/>
        <pc:sldMkLst>
          <pc:docMk/>
          <pc:sldMk cId="2007783847" sldId="570"/>
        </pc:sldMkLst>
      </pc:sldChg>
      <pc:sldChg chg="addSp delSp modSp add mod ord delAnim modAnim">
        <pc:chgData name="Carlos Caetano" userId="ba24568caaa58072" providerId="LiveId" clId="{970E5A35-494F-B44D-8B4F-5F34368DA723}" dt="2023-03-23T00:39:42.112" v="431" actId="1035"/>
        <pc:sldMkLst>
          <pc:docMk/>
          <pc:sldMk cId="4270798088" sldId="571"/>
        </pc:sldMkLst>
        <pc:spChg chg="add mod">
          <ac:chgData name="Carlos Caetano" userId="ba24568caaa58072" providerId="LiveId" clId="{970E5A35-494F-B44D-8B4F-5F34368DA723}" dt="2023-03-23T00:22:33.057" v="287"/>
          <ac:spMkLst>
            <pc:docMk/>
            <pc:sldMk cId="4270798088" sldId="571"/>
            <ac:spMk id="2" creationId="{895E2AE4-3422-D365-7A45-78E714526E41}"/>
          </ac:spMkLst>
        </pc:spChg>
        <pc:spChg chg="add del mod">
          <ac:chgData name="Carlos Caetano" userId="ba24568caaa58072" providerId="LiveId" clId="{970E5A35-494F-B44D-8B4F-5F34368DA723}" dt="2023-03-23T00:29:19.407" v="363" actId="478"/>
          <ac:spMkLst>
            <pc:docMk/>
            <pc:sldMk cId="4270798088" sldId="571"/>
            <ac:spMk id="3" creationId="{DA25F0CC-FC1D-9368-EEA0-942809A3D0FE}"/>
          </ac:spMkLst>
        </pc:spChg>
        <pc:spChg chg="mod">
          <ac:chgData name="Carlos Caetano" userId="ba24568caaa58072" providerId="LiveId" clId="{970E5A35-494F-B44D-8B4F-5F34368DA723}" dt="2023-03-23T00:39:05.175" v="425" actId="1076"/>
          <ac:spMkLst>
            <pc:docMk/>
            <pc:sldMk cId="4270798088" sldId="571"/>
            <ac:spMk id="4" creationId="{6AB7F1AF-9BEF-2446-4EC0-B78E3E3EE9F3}"/>
          </ac:spMkLst>
        </pc:spChg>
        <pc:spChg chg="add del mod">
          <ac:chgData name="Carlos Caetano" userId="ba24568caaa58072" providerId="LiveId" clId="{970E5A35-494F-B44D-8B4F-5F34368DA723}" dt="2023-03-23T00:29:17.578" v="362" actId="478"/>
          <ac:spMkLst>
            <pc:docMk/>
            <pc:sldMk cId="4270798088" sldId="571"/>
            <ac:spMk id="5" creationId="{7BF86035-2583-7CBD-E5EE-1464B4F55762}"/>
          </ac:spMkLst>
        </pc:spChg>
        <pc:spChg chg="del">
          <ac:chgData name="Carlos Caetano" userId="ba24568caaa58072" providerId="LiveId" clId="{970E5A35-494F-B44D-8B4F-5F34368DA723}" dt="2023-03-23T00:22:26.371" v="286" actId="478"/>
          <ac:spMkLst>
            <pc:docMk/>
            <pc:sldMk cId="4270798088" sldId="571"/>
            <ac:spMk id="8" creationId="{00000000-0000-0000-0000-000000000000}"/>
          </ac:spMkLst>
        </pc:spChg>
        <pc:picChg chg="add mod">
          <ac:chgData name="Carlos Caetano" userId="ba24568caaa58072" providerId="LiveId" clId="{970E5A35-494F-B44D-8B4F-5F34368DA723}" dt="2023-03-23T00:39:42.112" v="431" actId="1035"/>
          <ac:picMkLst>
            <pc:docMk/>
            <pc:sldMk cId="4270798088" sldId="571"/>
            <ac:picMk id="7" creationId="{7D2AE0C6-0736-650D-E699-EB7D064F328A}"/>
          </ac:picMkLst>
        </pc:picChg>
      </pc:sldChg>
      <pc:sldChg chg="modSp add">
        <pc:chgData name="Carlos Caetano" userId="ba24568caaa58072" providerId="LiveId" clId="{970E5A35-494F-B44D-8B4F-5F34368DA723}" dt="2023-03-23T00:38:42.294" v="421" actId="404"/>
        <pc:sldMkLst>
          <pc:docMk/>
          <pc:sldMk cId="231974137" sldId="572"/>
        </pc:sldMkLst>
        <pc:spChg chg="mod">
          <ac:chgData name="Carlos Caetano" userId="ba24568caaa58072" providerId="LiveId" clId="{970E5A35-494F-B44D-8B4F-5F34368DA723}" dt="2023-03-23T00:38:42.294" v="421" actId="404"/>
          <ac:spMkLst>
            <pc:docMk/>
            <pc:sldMk cId="231974137" sldId="572"/>
            <ac:spMk id="5" creationId="{7BF86035-2583-7CBD-E5EE-1464B4F55762}"/>
          </ac:spMkLst>
        </pc:spChg>
      </pc:sldChg>
      <pc:sldChg chg="addSp modSp add mod modAnim">
        <pc:chgData name="Carlos Caetano" userId="ba24568caaa58072" providerId="LiveId" clId="{970E5A35-494F-B44D-8B4F-5F34368DA723}" dt="2023-03-23T00:45:02.899" v="535" actId="113"/>
        <pc:sldMkLst>
          <pc:docMk/>
          <pc:sldMk cId="1442454329" sldId="573"/>
        </pc:sldMkLst>
        <pc:spChg chg="add mod">
          <ac:chgData name="Carlos Caetano" userId="ba24568caaa58072" providerId="LiveId" clId="{970E5A35-494F-B44D-8B4F-5F34368DA723}" dt="2023-03-23T00:42:01.937" v="498" actId="1076"/>
          <ac:spMkLst>
            <pc:docMk/>
            <pc:sldMk cId="1442454329" sldId="573"/>
            <ac:spMk id="3" creationId="{542AD296-7CBB-E049-2DAB-CDF4417994A2}"/>
          </ac:spMkLst>
        </pc:spChg>
        <pc:spChg chg="mod">
          <ac:chgData name="Carlos Caetano" userId="ba24568caaa58072" providerId="LiveId" clId="{970E5A35-494F-B44D-8B4F-5F34368DA723}" dt="2023-03-23T00:45:02.899" v="535" actId="113"/>
          <ac:spMkLst>
            <pc:docMk/>
            <pc:sldMk cId="1442454329" sldId="573"/>
            <ac:spMk id="4" creationId="{6AB7F1AF-9BEF-2446-4EC0-B78E3E3EE9F3}"/>
          </ac:spMkLst>
        </pc:spChg>
      </pc:sldChg>
      <pc:sldChg chg="modSp add mod">
        <pc:chgData name="Carlos Caetano" userId="ba24568caaa58072" providerId="LiveId" clId="{970E5A35-494F-B44D-8B4F-5F34368DA723}" dt="2023-03-23T00:49:17.629" v="607" actId="20577"/>
        <pc:sldMkLst>
          <pc:docMk/>
          <pc:sldMk cId="3510790809" sldId="574"/>
        </pc:sldMkLst>
        <pc:spChg chg="mod">
          <ac:chgData name="Carlos Caetano" userId="ba24568caaa58072" providerId="LiveId" clId="{970E5A35-494F-B44D-8B4F-5F34368DA723}" dt="2023-03-23T00:48:10.471" v="595" actId="1076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3T00:49:17.629" v="607" actId="20577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970E5A35-494F-B44D-8B4F-5F34368DA723}" dt="2023-03-23T00:46:05.087" v="538" actId="20577"/>
          <ac:spMkLst>
            <pc:docMk/>
            <pc:sldMk cId="3510790809" sldId="574"/>
            <ac:spMk id="8" creationId="{00000000-0000-0000-0000-000000000000}"/>
          </ac:spMkLst>
        </pc:spChg>
      </pc:sldChg>
      <pc:sldChg chg="add del">
        <pc:chgData name="Carlos Caetano" userId="ba24568caaa58072" providerId="LiveId" clId="{970E5A35-494F-B44D-8B4F-5F34368DA723}" dt="2023-03-23T00:54:50.165" v="615"/>
        <pc:sldMkLst>
          <pc:docMk/>
          <pc:sldMk cId="475717442" sldId="575"/>
        </pc:sldMkLst>
      </pc:sldChg>
      <pc:sldChg chg="add">
        <pc:chgData name="Carlos Caetano" userId="ba24568caaa58072" providerId="LiveId" clId="{970E5A35-494F-B44D-8B4F-5F34368DA723}" dt="2023-03-23T00:54:50.198" v="616"/>
        <pc:sldMkLst>
          <pc:docMk/>
          <pc:sldMk cId="4009675563" sldId="575"/>
        </pc:sldMkLst>
      </pc:sldChg>
      <pc:sldChg chg="addSp modSp add mod">
        <pc:chgData name="Carlos Caetano" userId="ba24568caaa58072" providerId="LiveId" clId="{970E5A35-494F-B44D-8B4F-5F34368DA723}" dt="2023-03-23T08:43:33.266" v="1174" actId="20577"/>
        <pc:sldMkLst>
          <pc:docMk/>
          <pc:sldMk cId="768744109" sldId="576"/>
        </pc:sldMkLst>
        <pc:spChg chg="add mod">
          <ac:chgData name="Carlos Caetano" userId="ba24568caaa58072" providerId="LiveId" clId="{970E5A35-494F-B44D-8B4F-5F34368DA723}" dt="2023-03-23T01:10:43.175" v="625" actId="1076"/>
          <ac:spMkLst>
            <pc:docMk/>
            <pc:sldMk cId="768744109" sldId="576"/>
            <ac:spMk id="2" creationId="{888CCA28-14A1-B828-2A49-97AC3780BB04}"/>
          </ac:spMkLst>
        </pc:spChg>
        <pc:spChg chg="add mod">
          <ac:chgData name="Carlos Caetano" userId="ba24568caaa58072" providerId="LiveId" clId="{970E5A35-494F-B44D-8B4F-5F34368DA723}" dt="2023-03-23T08:43:33.266" v="1174" actId="20577"/>
          <ac:spMkLst>
            <pc:docMk/>
            <pc:sldMk cId="768744109" sldId="576"/>
            <ac:spMk id="4" creationId="{029C5A36-FBCC-D07D-3140-E50B881FEFB5}"/>
          </ac:spMkLst>
        </pc:spChg>
        <pc:spChg chg="mod">
          <ac:chgData name="Carlos Caetano" userId="ba24568caaa58072" providerId="LiveId" clId="{970E5A35-494F-B44D-8B4F-5F34368DA723}" dt="2023-03-23T01:15:16.734" v="670" actId="1036"/>
          <ac:spMkLst>
            <pc:docMk/>
            <pc:sldMk cId="768744109" sldId="576"/>
            <ac:spMk id="6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43:11.768" v="1141" actId="1035"/>
          <ac:spMkLst>
            <pc:docMk/>
            <pc:sldMk cId="768744109" sldId="576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15:52.346" v="685" actId="1036"/>
          <ac:spMkLst>
            <pc:docMk/>
            <pc:sldMk cId="768744109" sldId="576"/>
            <ac:spMk id="14" creationId="{00000000-0000-0000-0000-000000000000}"/>
          </ac:spMkLst>
        </pc:spChg>
      </pc:sldChg>
      <pc:sldChg chg="addSp delSp modSp add mod">
        <pc:chgData name="Carlos Caetano" userId="ba24568caaa58072" providerId="LiveId" clId="{970E5A35-494F-B44D-8B4F-5F34368DA723}" dt="2023-03-23T08:44:13.422" v="1212" actId="20577"/>
        <pc:sldMkLst>
          <pc:docMk/>
          <pc:sldMk cId="2431843519" sldId="577"/>
        </pc:sldMkLst>
        <pc:spChg chg="add mod">
          <ac:chgData name="Carlos Caetano" userId="ba24568caaa58072" providerId="LiveId" clId="{970E5A35-494F-B44D-8B4F-5F34368DA723}" dt="2023-03-23T01:41:05.394" v="1024" actId="404"/>
          <ac:spMkLst>
            <pc:docMk/>
            <pc:sldMk cId="2431843519" sldId="577"/>
            <ac:spMk id="2" creationId="{8F7827E3-D28B-CB54-DF55-BECBC48EA20A}"/>
          </ac:spMkLst>
        </pc:spChg>
        <pc:spChg chg="del">
          <ac:chgData name="Carlos Caetano" userId="ba24568caaa58072" providerId="LiveId" clId="{970E5A35-494F-B44D-8B4F-5F34368DA723}" dt="2023-03-23T01:39:58.412" v="1006" actId="478"/>
          <ac:spMkLst>
            <pc:docMk/>
            <pc:sldMk cId="2431843519" sldId="577"/>
            <ac:spMk id="3" creationId="{00000000-0000-0000-0000-000000000000}"/>
          </ac:spMkLst>
        </pc:spChg>
        <pc:spChg chg="del mod">
          <ac:chgData name="Carlos Caetano" userId="ba24568caaa58072" providerId="LiveId" clId="{970E5A35-494F-B44D-8B4F-5F34368DA723}" dt="2023-03-23T01:39:22.878" v="985" actId="478"/>
          <ac:spMkLst>
            <pc:docMk/>
            <pc:sldMk cId="2431843519" sldId="577"/>
            <ac:spMk id="4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1:42:39.847" v="1031" actId="20577"/>
          <ac:spMkLst>
            <pc:docMk/>
            <pc:sldMk cId="2431843519" sldId="577"/>
            <ac:spMk id="5" creationId="{38FE7F30-3306-4C52-1DA5-74166D162F0E}"/>
          </ac:spMkLst>
        </pc:spChg>
        <pc:spChg chg="add mod">
          <ac:chgData name="Carlos Caetano" userId="ba24568caaa58072" providerId="LiveId" clId="{970E5A35-494F-B44D-8B4F-5F34368DA723}" dt="2023-03-23T08:44:06.850" v="1201"/>
          <ac:spMkLst>
            <pc:docMk/>
            <pc:sldMk cId="2431843519" sldId="577"/>
            <ac:spMk id="9" creationId="{F8EDF69F-51F4-A392-B807-F610F0131945}"/>
          </ac:spMkLst>
        </pc:spChg>
        <pc:spChg chg="add mod">
          <ac:chgData name="Carlos Caetano" userId="ba24568caaa58072" providerId="LiveId" clId="{970E5A35-494F-B44D-8B4F-5F34368DA723}" dt="2023-03-23T08:44:13.422" v="1212" actId="20577"/>
          <ac:spMkLst>
            <pc:docMk/>
            <pc:sldMk cId="2431843519" sldId="577"/>
            <ac:spMk id="10" creationId="{842D187F-C83D-0E44-B899-A8867DE692CB}"/>
          </ac:spMkLst>
        </pc:spChg>
        <pc:spChg chg="del">
          <ac:chgData name="Carlos Caetano" userId="ba24568caaa58072" providerId="LiveId" clId="{970E5A35-494F-B44D-8B4F-5F34368DA723}" dt="2023-03-23T08:44:05.465" v="1200" actId="478"/>
          <ac:spMkLst>
            <pc:docMk/>
            <pc:sldMk cId="2431843519" sldId="577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39:37.421" v="988" actId="403"/>
          <ac:spMkLst>
            <pc:docMk/>
            <pc:sldMk cId="2431843519" sldId="577"/>
            <ac:spMk id="14" creationId="{00000000-0000-0000-0000-000000000000}"/>
          </ac:spMkLst>
        </pc:spChg>
        <pc:picChg chg="del">
          <ac:chgData name="Carlos Caetano" userId="ba24568caaa58072" providerId="LiveId" clId="{970E5A35-494F-B44D-8B4F-5F34368DA723}" dt="2023-03-23T01:39:24.327" v="986" actId="478"/>
          <ac:picMkLst>
            <pc:docMk/>
            <pc:sldMk cId="2431843519" sldId="577"/>
            <ac:picMk id="6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1:41:14.917" v="1025" actId="1076"/>
          <ac:picMkLst>
            <pc:docMk/>
            <pc:sldMk cId="2431843519" sldId="577"/>
            <ac:picMk id="7" creationId="{00000000-0000-0000-0000-000000000000}"/>
          </ac:picMkLst>
        </pc:picChg>
      </pc:sldChg>
    </pc:docChg>
  </pc:docChgLst>
  <pc:docChgLst>
    <pc:chgData name="Carlos Caetano" userId="ba24568caaa58072" providerId="LiveId" clId="{74FA3D55-8707-DC46-91CF-118090704DED}"/>
    <pc:docChg chg="undo custSel addSld delSld modSld">
      <pc:chgData name="Carlos Caetano" userId="ba24568caaa58072" providerId="LiveId" clId="{74FA3D55-8707-DC46-91CF-118090704DED}" dt="2023-04-05T01:44:53.029" v="388" actId="2696"/>
      <pc:docMkLst>
        <pc:docMk/>
      </pc:docMkLst>
      <pc:sldChg chg="add del">
        <pc:chgData name="Carlos Caetano" userId="ba24568caaa58072" providerId="LiveId" clId="{74FA3D55-8707-DC46-91CF-118090704DED}" dt="2023-04-05T00:51:23.606" v="278" actId="2696"/>
        <pc:sldMkLst>
          <pc:docMk/>
          <pc:sldMk cId="0" sldId="276"/>
        </pc:sldMkLst>
      </pc:sldChg>
      <pc:sldChg chg="modSp mod">
        <pc:chgData name="Carlos Caetano" userId="ba24568caaa58072" providerId="LiveId" clId="{74FA3D55-8707-DC46-91CF-118090704DED}" dt="2023-04-05T00:36:01.993" v="231" actId="113"/>
        <pc:sldMkLst>
          <pc:docMk/>
          <pc:sldMk cId="3924408493" sldId="534"/>
        </pc:sldMkLst>
        <pc:spChg chg="mod">
          <ac:chgData name="Carlos Caetano" userId="ba24568caaa58072" providerId="LiveId" clId="{74FA3D55-8707-DC46-91CF-118090704DED}" dt="2023-04-05T00:35:38.202" v="229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74FA3D55-8707-DC46-91CF-118090704DED}" dt="2023-04-05T00:35:13.836" v="191" actId="20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0:36:01.993" v="231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74FA3D55-8707-DC46-91CF-118090704DED}" dt="2023-04-05T01:09:43.105" v="287" actId="2696"/>
        <pc:sldMkLst>
          <pc:docMk/>
          <pc:sldMk cId="3679078672" sldId="545"/>
        </pc:sldMkLst>
      </pc:sldChg>
      <pc:sldChg chg="del">
        <pc:chgData name="Carlos Caetano" userId="ba24568caaa58072" providerId="LiveId" clId="{74FA3D55-8707-DC46-91CF-118090704DED}" dt="2023-04-05T01:40:51.611" v="364" actId="2696"/>
        <pc:sldMkLst>
          <pc:docMk/>
          <pc:sldMk cId="2831719085" sldId="559"/>
        </pc:sldMkLst>
      </pc:sldChg>
      <pc:sldChg chg="del">
        <pc:chgData name="Carlos Caetano" userId="ba24568caaa58072" providerId="LiveId" clId="{74FA3D55-8707-DC46-91CF-118090704DED}" dt="2023-04-05T01:40:51.611" v="363" actId="2696"/>
        <pc:sldMkLst>
          <pc:docMk/>
          <pc:sldMk cId="383095106" sldId="561"/>
        </pc:sldMkLst>
      </pc:sldChg>
      <pc:sldChg chg="del">
        <pc:chgData name="Carlos Caetano" userId="ba24568caaa58072" providerId="LiveId" clId="{74FA3D55-8707-DC46-91CF-118090704DED}" dt="2023-04-05T01:40:51.552" v="361" actId="2696"/>
        <pc:sldMkLst>
          <pc:docMk/>
          <pc:sldMk cId="849876343" sldId="562"/>
        </pc:sldMkLst>
      </pc:sldChg>
      <pc:sldChg chg="modSp mod">
        <pc:chgData name="Carlos Caetano" userId="ba24568caaa58072" providerId="LiveId" clId="{74FA3D55-8707-DC46-91CF-118090704DED}" dt="2023-04-04T23:29:14.801" v="12" actId="255"/>
        <pc:sldMkLst>
          <pc:docMk/>
          <pc:sldMk cId="381502188" sldId="563"/>
        </pc:sldMkLst>
        <pc:spChg chg="mod">
          <ac:chgData name="Carlos Caetano" userId="ba24568caaa58072" providerId="LiveId" clId="{74FA3D55-8707-DC46-91CF-118090704DED}" dt="2023-04-04T23:29:14.801" v="12" actId="255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4T23:26:46.71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delSp modSp add mod">
        <pc:chgData name="Carlos Caetano" userId="ba24568caaa58072" providerId="LiveId" clId="{74FA3D55-8707-DC46-91CF-118090704DED}" dt="2023-04-05T01:18:18.295" v="313" actId="20577"/>
        <pc:sldMkLst>
          <pc:docMk/>
          <pc:sldMk cId="2438408182" sldId="564"/>
        </pc:sldMkLst>
        <pc:spChg chg="del">
          <ac:chgData name="Carlos Caetano" userId="ba24568caaa58072" providerId="LiveId" clId="{74FA3D55-8707-DC46-91CF-118090704DED}" dt="2023-04-05T01:07:44.241" v="282" actId="478"/>
          <ac:spMkLst>
            <pc:docMk/>
            <pc:sldMk cId="2438408182" sldId="564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18:18.295" v="313" actId="20577"/>
          <ac:spMkLst>
            <pc:docMk/>
            <pc:sldMk cId="2438408182" sldId="564"/>
            <ac:spMk id="15" creationId="{00000000-0000-0000-0000-000000000000}"/>
          </ac:spMkLst>
        </pc:spChg>
      </pc:sldChg>
      <pc:sldChg chg="delSp add mod">
        <pc:chgData name="Carlos Caetano" userId="ba24568caaa58072" providerId="LiveId" clId="{74FA3D55-8707-DC46-91CF-118090704DED}" dt="2023-04-05T01:07:50.203" v="283" actId="478"/>
        <pc:sldMkLst>
          <pc:docMk/>
          <pc:sldMk cId="2214817534" sldId="565"/>
        </pc:sldMkLst>
        <pc:spChg chg="del">
          <ac:chgData name="Carlos Caetano" userId="ba24568caaa58072" providerId="LiveId" clId="{74FA3D55-8707-DC46-91CF-118090704DED}" dt="2023-04-05T01:07:50.203" v="283" actId="478"/>
          <ac:spMkLst>
            <pc:docMk/>
            <pc:sldMk cId="2214817534" sldId="565"/>
            <ac:spMk id="2" creationId="{00000000-0000-0000-0000-000000000000}"/>
          </ac:spMkLst>
        </pc:spChg>
      </pc:sldChg>
      <pc:sldChg chg="delSp modSp add mod">
        <pc:chgData name="Carlos Caetano" userId="ba24568caaa58072" providerId="LiveId" clId="{74FA3D55-8707-DC46-91CF-118090704DED}" dt="2023-04-05T01:17:58.643" v="301" actId="20577"/>
        <pc:sldMkLst>
          <pc:docMk/>
          <pc:sldMk cId="1277725955" sldId="566"/>
        </pc:sldMkLst>
        <pc:spChg chg="del">
          <ac:chgData name="Carlos Caetano" userId="ba24568caaa58072" providerId="LiveId" clId="{74FA3D55-8707-DC46-91CF-118090704DED}" dt="2023-04-05T01:07:54.953" v="284" actId="478"/>
          <ac:spMkLst>
            <pc:docMk/>
            <pc:sldMk cId="1277725955" sldId="566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17:58.643" v="301" actId="20577"/>
          <ac:spMkLst>
            <pc:docMk/>
            <pc:sldMk cId="1277725955" sldId="566"/>
            <ac:spMk id="15" creationId="{00000000-0000-0000-0000-000000000000}"/>
          </ac:spMkLst>
        </pc:spChg>
      </pc:sldChg>
      <pc:sldChg chg="addSp delSp modSp add mod modAnim">
        <pc:chgData name="Carlos Caetano" userId="ba24568caaa58072" providerId="LiveId" clId="{74FA3D55-8707-DC46-91CF-118090704DED}" dt="2023-04-05T01:44:43.311" v="387"/>
        <pc:sldMkLst>
          <pc:docMk/>
          <pc:sldMk cId="1734951510" sldId="567"/>
        </pc:sldMkLst>
        <pc:spChg chg="del">
          <ac:chgData name="Carlos Caetano" userId="ba24568caaa58072" providerId="LiveId" clId="{74FA3D55-8707-DC46-91CF-118090704DED}" dt="2023-04-05T01:08:00.336" v="285" actId="478"/>
          <ac:spMkLst>
            <pc:docMk/>
            <pc:sldMk cId="1734951510" sldId="567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44:24.781" v="385" actId="1076"/>
          <ac:spMkLst>
            <pc:docMk/>
            <pc:sldMk cId="1734951510" sldId="567"/>
            <ac:spMk id="4" creationId="{00000000-0000-0000-0000-000000000000}"/>
          </ac:spMkLst>
        </pc:spChg>
        <pc:spChg chg="add mod">
          <ac:chgData name="Carlos Caetano" userId="ba24568caaa58072" providerId="LiveId" clId="{74FA3D55-8707-DC46-91CF-118090704DED}" dt="2023-04-05T01:44:17.168" v="384" actId="20577"/>
          <ac:spMkLst>
            <pc:docMk/>
            <pc:sldMk cId="1734951510" sldId="567"/>
            <ac:spMk id="7" creationId="{26AFF8F7-1C7C-C3A0-849E-117592651171}"/>
          </ac:spMkLst>
        </pc:spChg>
        <pc:spChg chg="add mod">
          <ac:chgData name="Carlos Caetano" userId="ba24568caaa58072" providerId="LiveId" clId="{74FA3D55-8707-DC46-91CF-118090704DED}" dt="2023-04-05T01:44:00.818" v="381" actId="1076"/>
          <ac:spMkLst>
            <pc:docMk/>
            <pc:sldMk cId="1734951510" sldId="567"/>
            <ac:spMk id="9" creationId="{F95E6021-5BB1-3CA3-2198-9D3EA98E4B47}"/>
          </ac:spMkLst>
        </pc:spChg>
        <pc:spChg chg="mod">
          <ac:chgData name="Carlos Caetano" userId="ba24568caaa58072" providerId="LiveId" clId="{74FA3D55-8707-DC46-91CF-118090704DED}" dt="2023-04-05T01:44:10.925" v="383" actId="1076"/>
          <ac:spMkLst>
            <pc:docMk/>
            <pc:sldMk cId="1734951510" sldId="567"/>
            <ac:spMk id="10" creationId="{00000000-0000-0000-0000-000000000000}"/>
          </ac:spMkLst>
        </pc:spChg>
        <pc:picChg chg="add mod">
          <ac:chgData name="Carlos Caetano" userId="ba24568caaa58072" providerId="LiveId" clId="{74FA3D55-8707-DC46-91CF-118090704DED}" dt="2023-04-05T01:43:32.809" v="377" actId="1076"/>
          <ac:picMkLst>
            <pc:docMk/>
            <pc:sldMk cId="1734951510" sldId="567"/>
            <ac:picMk id="3" creationId="{5E42EA24-33D2-F0D3-274A-D98F7DB3BB79}"/>
          </ac:picMkLst>
        </pc:picChg>
      </pc:sldChg>
      <pc:sldChg chg="delSp modSp add del mod">
        <pc:chgData name="Carlos Caetano" userId="ba24568caaa58072" providerId="LiveId" clId="{74FA3D55-8707-DC46-91CF-118090704DED}" dt="2023-04-05T01:44:53.029" v="388" actId="2696"/>
        <pc:sldMkLst>
          <pc:docMk/>
          <pc:sldMk cId="1947979355" sldId="569"/>
        </pc:sldMkLst>
        <pc:spChg chg="del">
          <ac:chgData name="Carlos Caetano" userId="ba24568caaa58072" providerId="LiveId" clId="{74FA3D55-8707-DC46-91CF-118090704DED}" dt="2023-04-05T01:08:05.037" v="286" actId="478"/>
          <ac:spMkLst>
            <pc:docMk/>
            <pc:sldMk cId="1947979355" sldId="569"/>
            <ac:spMk id="2" creationId="{00000000-0000-0000-0000-000000000000}"/>
          </ac:spMkLst>
        </pc:spChg>
        <pc:picChg chg="mod">
          <ac:chgData name="Carlos Caetano" userId="ba24568caaa58072" providerId="LiveId" clId="{74FA3D55-8707-DC46-91CF-118090704DED}" dt="2023-04-05T01:17:42.467" v="289" actId="1076"/>
          <ac:picMkLst>
            <pc:docMk/>
            <pc:sldMk cId="1947979355" sldId="569"/>
            <ac:picMk id="7" creationId="{4053C1F0-9E9B-42B3-972C-02AAFA4671F8}"/>
          </ac:picMkLst>
        </pc:picChg>
      </pc:sldChg>
      <pc:sldChg chg="modSp mod">
        <pc:chgData name="Carlos Caetano" userId="ba24568caaa58072" providerId="LiveId" clId="{74FA3D55-8707-DC46-91CF-118090704DED}" dt="2023-04-05T01:02:45.174" v="279" actId="207"/>
        <pc:sldMkLst>
          <pc:docMk/>
          <pc:sldMk cId="3510790809" sldId="574"/>
        </pc:sldMkLst>
        <pc:spChg chg="mod">
          <ac:chgData name="Carlos Caetano" userId="ba24568caaa58072" providerId="LiveId" clId="{74FA3D55-8707-DC46-91CF-118090704DED}" dt="2023-04-05T01:02:45.174" v="279" actId="207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74FA3D55-8707-DC46-91CF-118090704DED}" dt="2023-04-05T00:46:31.232" v="256" actId="20577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74FA3D55-8707-DC46-91CF-118090704DED}" dt="2023-04-05T00:45:32.470" v="234" actId="20577"/>
          <ac:spMkLst>
            <pc:docMk/>
            <pc:sldMk cId="3510790809" sldId="574"/>
            <ac:spMk id="8" creationId="{00000000-0000-0000-0000-000000000000}"/>
          </ac:spMkLst>
        </pc:spChg>
        <pc:picChg chg="mod">
          <ac:chgData name="Carlos Caetano" userId="ba24568caaa58072" providerId="LiveId" clId="{74FA3D55-8707-DC46-91CF-118090704DED}" dt="2023-04-05T00:51:13.877" v="277"/>
          <ac:picMkLst>
            <pc:docMk/>
            <pc:sldMk cId="3510790809" sldId="574"/>
            <ac:picMk id="4" creationId="{A4FF7F5F-8769-4692-D799-403719CBA9D2}"/>
          </ac:picMkLst>
        </pc:picChg>
      </pc:sldChg>
      <pc:sldChg chg="addSp delSp modSp add mod">
        <pc:chgData name="Carlos Caetano" userId="ba24568caaa58072" providerId="LiveId" clId="{74FA3D55-8707-DC46-91CF-118090704DED}" dt="2023-04-05T01:30:17.815" v="342" actId="20577"/>
        <pc:sldMkLst>
          <pc:docMk/>
          <pc:sldMk cId="121219558" sldId="576"/>
        </pc:sldMkLst>
        <pc:spChg chg="mod">
          <ac:chgData name="Carlos Caetano" userId="ba24568caaa58072" providerId="LiveId" clId="{74FA3D55-8707-DC46-91CF-118090704DED}" dt="2023-04-05T01:30:17.815" v="342" actId="20577"/>
          <ac:spMkLst>
            <pc:docMk/>
            <pc:sldMk cId="121219558" sldId="576"/>
            <ac:spMk id="97" creationId="{0B188A6F-F1AA-4BD5-8E5D-941B91C29A7F}"/>
          </ac:spMkLst>
        </pc:spChg>
        <pc:picChg chg="add del mod">
          <ac:chgData name="Carlos Caetano" userId="ba24568caaa58072" providerId="LiveId" clId="{74FA3D55-8707-DC46-91CF-118090704DED}" dt="2023-04-05T01:20:18.114" v="320"/>
          <ac:picMkLst>
            <pc:docMk/>
            <pc:sldMk cId="121219558" sldId="576"/>
            <ac:picMk id="4" creationId="{F8E57635-E79B-9FB8-BDFC-677F2ADA0B36}"/>
          </ac:picMkLst>
        </pc:picChg>
        <pc:picChg chg="add del mod">
          <ac:chgData name="Carlos Caetano" userId="ba24568caaa58072" providerId="LiveId" clId="{74FA3D55-8707-DC46-91CF-118090704DED}" dt="2023-04-05T01:27:59.972" v="324" actId="478"/>
          <ac:picMkLst>
            <pc:docMk/>
            <pc:sldMk cId="121219558" sldId="576"/>
            <ac:picMk id="5" creationId="{6F4DD537-D19D-E781-09C4-AE2EF3BC92EB}"/>
          </ac:picMkLst>
        </pc:picChg>
        <pc:picChg chg="add del mod">
          <ac:chgData name="Carlos Caetano" userId="ba24568caaa58072" providerId="LiveId" clId="{74FA3D55-8707-DC46-91CF-118090704DED}" dt="2023-04-05T01:28:20.165" v="326" actId="1076"/>
          <ac:picMkLst>
            <pc:docMk/>
            <pc:sldMk cId="121219558" sldId="576"/>
            <ac:picMk id="98" creationId="{9CB57D95-9AF7-4A58-925D-22CC04C185F2}"/>
          </ac:picMkLst>
        </pc:picChg>
      </pc:sldChg>
      <pc:sldChg chg="modSp add mod">
        <pc:chgData name="Carlos Caetano" userId="ba24568caaa58072" providerId="LiveId" clId="{74FA3D55-8707-DC46-91CF-118090704DED}" dt="2023-04-05T01:31:18.697" v="354" actId="20577"/>
        <pc:sldMkLst>
          <pc:docMk/>
          <pc:sldMk cId="2764103793" sldId="577"/>
        </pc:sldMkLst>
        <pc:spChg chg="mod">
          <ac:chgData name="Carlos Caetano" userId="ba24568caaa58072" providerId="LiveId" clId="{74FA3D55-8707-DC46-91CF-118090704DED}" dt="2023-04-05T01:31:18.697" v="354" actId="20577"/>
          <ac:spMkLst>
            <pc:docMk/>
            <pc:sldMk cId="2764103793" sldId="577"/>
            <ac:spMk id="97" creationId="{0B188A6F-F1AA-4BD5-8E5D-941B91C29A7F}"/>
          </ac:spMkLst>
        </pc:spChg>
      </pc:sldChg>
      <pc:sldChg chg="del">
        <pc:chgData name="Carlos Caetano" userId="ba24568caaa58072" providerId="LiveId" clId="{74FA3D55-8707-DC46-91CF-118090704DED}" dt="2023-04-05T00:45:28.237" v="233" actId="2696"/>
        <pc:sldMkLst>
          <pc:docMk/>
          <pc:sldMk cId="1080165384" sldId="579"/>
        </pc:sldMkLst>
      </pc:sldChg>
      <pc:sldChg chg="del">
        <pc:chgData name="Carlos Caetano" userId="ba24568caaa58072" providerId="LiveId" clId="{74FA3D55-8707-DC46-91CF-118090704DED}" dt="2023-04-05T01:40:51.553" v="362" actId="2696"/>
        <pc:sldMkLst>
          <pc:docMk/>
          <pc:sldMk cId="234608201" sldId="582"/>
        </pc:sldMkLst>
      </pc:sldChg>
      <pc:sldChg chg="del">
        <pc:chgData name="Carlos Caetano" userId="ba24568caaa58072" providerId="LiveId" clId="{74FA3D55-8707-DC46-91CF-118090704DED}" dt="2023-04-05T01:40:51.475" v="360" actId="2696"/>
        <pc:sldMkLst>
          <pc:docMk/>
          <pc:sldMk cId="2274548738" sldId="583"/>
        </pc:sldMkLst>
      </pc:sldChg>
      <pc:sldChg chg="del">
        <pc:chgData name="Carlos Caetano" userId="ba24568caaa58072" providerId="LiveId" clId="{74FA3D55-8707-DC46-91CF-118090704DED}" dt="2023-04-05T01:40:51.613" v="366" actId="2696"/>
        <pc:sldMkLst>
          <pc:docMk/>
          <pc:sldMk cId="2003050148" sldId="584"/>
        </pc:sldMkLst>
      </pc:sldChg>
      <pc:sldChg chg="del">
        <pc:chgData name="Carlos Caetano" userId="ba24568caaa58072" providerId="LiveId" clId="{74FA3D55-8707-DC46-91CF-118090704DED}" dt="2023-04-05T01:40:51.474" v="359" actId="2696"/>
        <pc:sldMkLst>
          <pc:docMk/>
          <pc:sldMk cId="2743028462" sldId="585"/>
        </pc:sldMkLst>
      </pc:sldChg>
      <pc:sldChg chg="del">
        <pc:chgData name="Carlos Caetano" userId="ba24568caaa58072" providerId="LiveId" clId="{74FA3D55-8707-DC46-91CF-118090704DED}" dt="2023-04-05T01:40:51.438" v="358" actId="2696"/>
        <pc:sldMkLst>
          <pc:docMk/>
          <pc:sldMk cId="1243598765" sldId="623"/>
        </pc:sldMkLst>
      </pc:sldChg>
      <pc:sldChg chg="del">
        <pc:chgData name="Carlos Caetano" userId="ba24568caaa58072" providerId="LiveId" clId="{74FA3D55-8707-DC46-91CF-118090704DED}" dt="2023-04-05T01:41:07.613" v="368" actId="2696"/>
        <pc:sldMkLst>
          <pc:docMk/>
          <pc:sldMk cId="3694071449" sldId="624"/>
        </pc:sldMkLst>
      </pc:sldChg>
      <pc:sldChg chg="del">
        <pc:chgData name="Carlos Caetano" userId="ba24568caaa58072" providerId="LiveId" clId="{74FA3D55-8707-DC46-91CF-118090704DED}" dt="2023-04-05T01:40:51.612" v="365" actId="2696"/>
        <pc:sldMkLst>
          <pc:docMk/>
          <pc:sldMk cId="4121095136" sldId="625"/>
        </pc:sldMkLst>
      </pc:sldChg>
      <pc:sldChg chg="del">
        <pc:chgData name="Carlos Caetano" userId="ba24568caaa58072" providerId="LiveId" clId="{74FA3D55-8707-DC46-91CF-118090704DED}" dt="2023-04-05T01:40:51.420" v="357" actId="2696"/>
        <pc:sldMkLst>
          <pc:docMk/>
          <pc:sldMk cId="4156575714" sldId="626"/>
        </pc:sldMkLst>
      </pc:sldChg>
      <pc:sldChg chg="del">
        <pc:chgData name="Carlos Caetano" userId="ba24568caaa58072" providerId="LiveId" clId="{74FA3D55-8707-DC46-91CF-118090704DED}" dt="2023-04-05T01:40:51.407" v="356" actId="2696"/>
        <pc:sldMkLst>
          <pc:docMk/>
          <pc:sldMk cId="3414024042" sldId="627"/>
        </pc:sldMkLst>
      </pc:sldChg>
      <pc:sldChg chg="delSp add mod">
        <pc:chgData name="Carlos Caetano" userId="ba24568caaa58072" providerId="LiveId" clId="{74FA3D55-8707-DC46-91CF-118090704DED}" dt="2023-04-05T01:07:39.997" v="281" actId="478"/>
        <pc:sldMkLst>
          <pc:docMk/>
          <pc:sldMk cId="2871881302" sldId="628"/>
        </pc:sldMkLst>
        <pc:spChg chg="del">
          <ac:chgData name="Carlos Caetano" userId="ba24568caaa58072" providerId="LiveId" clId="{74FA3D55-8707-DC46-91CF-118090704DED}" dt="2023-04-05T01:07:39.997" v="281" actId="478"/>
          <ac:spMkLst>
            <pc:docMk/>
            <pc:sldMk cId="2871881302" sldId="628"/>
            <ac:spMk id="2" creationId="{00000000-0000-0000-0000-000000000000}"/>
          </ac:spMkLst>
        </pc:spChg>
      </pc:sldChg>
      <pc:sldChg chg="add">
        <pc:chgData name="Carlos Caetano" userId="ba24568caaa58072" providerId="LiveId" clId="{74FA3D55-8707-DC46-91CF-118090704DED}" dt="2023-04-05T01:41:03.890" v="367"/>
        <pc:sldMkLst>
          <pc:docMk/>
          <pc:sldMk cId="3682851768" sldId="629"/>
        </pc:sldMkLst>
      </pc:sldChg>
    </pc:docChg>
  </pc:docChgLst>
  <pc:docChgLst>
    <pc:chgData name="Carlos Caetano" userId="ba24568caaa58072" providerId="LiveId" clId="{50836EFF-75EA-4C99-A2D8-326E27491625}"/>
    <pc:docChg chg="addSld delSld modSld">
      <pc:chgData name="Carlos Caetano" userId="ba24568caaa58072" providerId="LiveId" clId="{50836EFF-75EA-4C99-A2D8-326E27491625}" dt="2023-04-11T21:13:26.376" v="265"/>
      <pc:docMkLst>
        <pc:docMk/>
      </pc:docMkLst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7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8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9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80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81"/>
        </pc:sldMkLst>
      </pc:sldChg>
      <pc:sldChg chg="modSp mod">
        <pc:chgData name="Carlos Caetano" userId="ba24568caaa58072" providerId="LiveId" clId="{50836EFF-75EA-4C99-A2D8-326E27491625}" dt="2023-04-11T20:24:16.407" v="262" actId="113"/>
        <pc:sldMkLst>
          <pc:docMk/>
          <pc:sldMk cId="3924408493" sldId="534"/>
        </pc:sldMkLst>
        <pc:spChg chg="mod">
          <ac:chgData name="Carlos Caetano" userId="ba24568caaa58072" providerId="LiveId" clId="{50836EFF-75EA-4C99-A2D8-326E27491625}" dt="2023-04-11T20:21:34.130" v="102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50836EFF-75EA-4C99-A2D8-326E27491625}" dt="2023-04-11T20:22:47.384" v="201" actId="11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50836EFF-75EA-4C99-A2D8-326E27491625}" dt="2023-04-11T20:24:16.407" v="262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modSp mod">
        <pc:chgData name="Carlos Caetano" userId="ba24568caaa58072" providerId="LiveId" clId="{50836EFF-75EA-4C99-A2D8-326E27491625}" dt="2023-04-11T20:20:53.938" v="99" actId="1076"/>
        <pc:sldMkLst>
          <pc:docMk/>
          <pc:sldMk cId="381502188" sldId="563"/>
        </pc:sldMkLst>
        <pc:spChg chg="mod">
          <ac:chgData name="Carlos Caetano" userId="ba24568caaa58072" providerId="LiveId" clId="{50836EFF-75EA-4C99-A2D8-326E27491625}" dt="2023-04-11T20:20:53.938" v="99" actId="1076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50836EFF-75EA-4C99-A2D8-326E27491625}" dt="2023-04-11T20:18:58.895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mod">
        <pc:chgData name="Carlos Caetano" userId="ba24568caaa58072" providerId="LiveId" clId="{50836EFF-75EA-4C99-A2D8-326E27491625}" dt="2023-04-11T20:21:15.438" v="101" actId="207"/>
        <pc:sldMkLst>
          <pc:docMk/>
          <pc:sldMk cId="3510790809" sldId="574"/>
        </pc:sldMkLst>
        <pc:spChg chg="mod">
          <ac:chgData name="Carlos Caetano" userId="ba24568caaa58072" providerId="LiveId" clId="{50836EFF-75EA-4C99-A2D8-326E27491625}" dt="2023-04-11T20:21:15.438" v="101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50836EFF-75EA-4C99-A2D8-326E27491625}" dt="2023-04-11T21:11:18.398" v="264" actId="47"/>
        <pc:sldMkLst>
          <pc:docMk/>
          <pc:sldMk cId="3682851768" sldId="629"/>
        </pc:sldMkLst>
      </pc:sldChg>
      <pc:sldChg chg="add">
        <pc:chgData name="Carlos Caetano" userId="ba24568caaa58072" providerId="LiveId" clId="{50836EFF-75EA-4C99-A2D8-326E27491625}" dt="2023-04-11T21:11:15.575" v="263"/>
        <pc:sldMkLst>
          <pc:docMk/>
          <pc:sldMk cId="1504744193" sldId="634"/>
        </pc:sldMkLst>
      </pc:sldChg>
    </pc:docChg>
  </pc:docChgLst>
  <pc:docChgLst>
    <pc:chgData name="Carlos Caetano" userId="ba24568caaa58072" providerId="LiveId" clId="{AC3E0306-C87E-B249-9F19-D259BB789DE2}"/>
    <pc:docChg chg="undo custSel addSld delSld modSld">
      <pc:chgData name="Carlos Caetano" userId="ba24568caaa58072" providerId="LiveId" clId="{AC3E0306-C87E-B249-9F19-D259BB789DE2}" dt="2023-04-13T09:15:16.533" v="577" actId="2696"/>
      <pc:docMkLst>
        <pc:docMk/>
      </pc:docMkLst>
      <pc:sldChg chg="del">
        <pc:chgData name="Carlos Caetano" userId="ba24568caaa58072" providerId="LiveId" clId="{AC3E0306-C87E-B249-9F19-D259BB789DE2}" dt="2023-04-13T02:45:15.363" v="49" actId="2696"/>
        <pc:sldMkLst>
          <pc:docMk/>
          <pc:sldMk cId="0" sldId="270"/>
        </pc:sldMkLst>
      </pc:sldChg>
      <pc:sldChg chg="addSp delSp modSp del mod">
        <pc:chgData name="Carlos Caetano" userId="ba24568caaa58072" providerId="LiveId" clId="{AC3E0306-C87E-B249-9F19-D259BB789DE2}" dt="2023-04-13T02:53:36.249" v="218" actId="2696"/>
        <pc:sldMkLst>
          <pc:docMk/>
          <pc:sldMk cId="0" sldId="272"/>
        </pc:sldMkLst>
        <pc:picChg chg="add del mod">
          <ac:chgData name="Carlos Caetano" userId="ba24568caaa58072" providerId="LiveId" clId="{AC3E0306-C87E-B249-9F19-D259BB789DE2}" dt="2023-04-13T02:46:12.635" v="53" actId="21"/>
          <ac:picMkLst>
            <pc:docMk/>
            <pc:sldMk cId="0" sldId="272"/>
            <ac:picMk id="3" creationId="{232E8B10-E191-AB46-A19B-28EBC90AE6CC}"/>
          </ac:picMkLst>
        </pc:picChg>
      </pc:sldChg>
      <pc:sldChg chg="del">
        <pc:chgData name="Carlos Caetano" userId="ba24568caaa58072" providerId="LiveId" clId="{AC3E0306-C87E-B249-9F19-D259BB789DE2}" dt="2023-04-13T08:53:47.055" v="231" actId="2696"/>
        <pc:sldMkLst>
          <pc:docMk/>
          <pc:sldMk cId="0" sldId="273"/>
        </pc:sldMkLst>
      </pc:sldChg>
      <pc:sldChg chg="addSp delSp modSp del mod">
        <pc:chgData name="Carlos Caetano" userId="ba24568caaa58072" providerId="LiveId" clId="{AC3E0306-C87E-B249-9F19-D259BB789DE2}" dt="2023-04-13T09:15:16.533" v="577" actId="2696"/>
        <pc:sldMkLst>
          <pc:docMk/>
          <pc:sldMk cId="0" sldId="279"/>
        </pc:sldMkLst>
        <pc:picChg chg="add del mod">
          <ac:chgData name="Carlos Caetano" userId="ba24568caaa58072" providerId="LiveId" clId="{AC3E0306-C87E-B249-9F19-D259BB789DE2}" dt="2023-04-13T09:10:48.772" v="433" actId="21"/>
          <ac:picMkLst>
            <pc:docMk/>
            <pc:sldMk cId="0" sldId="279"/>
            <ac:picMk id="3" creationId="{F7F50449-3137-69E3-8E97-56CF82D5F720}"/>
          </ac:picMkLst>
        </pc:picChg>
      </pc:sldChg>
      <pc:sldChg chg="addSp delSp modSp add mod">
        <pc:chgData name="Carlos Caetano" userId="ba24568caaa58072" providerId="LiveId" clId="{AC3E0306-C87E-B249-9F19-D259BB789DE2}" dt="2023-04-13T02:53:20.152" v="217" actId="207"/>
        <pc:sldMkLst>
          <pc:docMk/>
          <pc:sldMk cId="668905107" sldId="640"/>
        </pc:sldMkLst>
        <pc:spChg chg="mod">
          <ac:chgData name="Carlos Caetano" userId="ba24568caaa58072" providerId="LiveId" clId="{AC3E0306-C87E-B249-9F19-D259BB789DE2}" dt="2023-04-13T02:49:14.260" v="147" actId="1036"/>
          <ac:spMkLst>
            <pc:docMk/>
            <pc:sldMk cId="668905107" sldId="640"/>
            <ac:spMk id="4" creationId="{CDC6C40D-46C6-C37E-F70B-50190F5BFA21}"/>
          </ac:spMkLst>
        </pc:spChg>
        <pc:spChg chg="mod">
          <ac:chgData name="Carlos Caetano" userId="ba24568caaa58072" providerId="LiveId" clId="{AC3E0306-C87E-B249-9F19-D259BB789DE2}" dt="2023-04-13T02:33:22.607" v="15" actId="1076"/>
          <ac:spMkLst>
            <pc:docMk/>
            <pc:sldMk cId="668905107" sldId="640"/>
            <ac:spMk id="5" creationId="{00000000-0000-0000-0000-000000000000}"/>
          </ac:spMkLst>
        </pc:spChg>
        <pc:spChg chg="mod">
          <ac:chgData name="Carlos Caetano" userId="ba24568caaa58072" providerId="LiveId" clId="{AC3E0306-C87E-B249-9F19-D259BB789DE2}" dt="2023-04-13T02:40:06.039" v="37" actId="20577"/>
          <ac:spMkLst>
            <pc:docMk/>
            <pc:sldMk cId="668905107" sldId="640"/>
            <ac:spMk id="8" creationId="{00000000-0000-0000-0000-000000000000}"/>
          </ac:spMkLst>
        </pc:spChg>
        <pc:spChg chg="del">
          <ac:chgData name="Carlos Caetano" userId="ba24568caaa58072" providerId="LiveId" clId="{AC3E0306-C87E-B249-9F19-D259BB789DE2}" dt="2023-04-13T02:47:59.072" v="69" actId="478"/>
          <ac:spMkLst>
            <pc:docMk/>
            <pc:sldMk cId="668905107" sldId="640"/>
            <ac:spMk id="9" creationId="{787FC17C-06FF-5E96-0823-51918827EDF3}"/>
          </ac:spMkLst>
        </pc:spChg>
        <pc:spChg chg="del">
          <ac:chgData name="Carlos Caetano" userId="ba24568caaa58072" providerId="LiveId" clId="{AC3E0306-C87E-B249-9F19-D259BB789DE2}" dt="2023-04-13T02:47:38.344" v="66" actId="478"/>
          <ac:spMkLst>
            <pc:docMk/>
            <pc:sldMk cId="668905107" sldId="640"/>
            <ac:spMk id="11" creationId="{182F9D12-81E9-CC96-F4AB-E62CF41B1E7A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3" creationId="{2145B257-DDE9-E521-AFD3-1F9942E9200F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4" creationId="{BE730DB8-D5D3-C2D5-C73F-9B2D7AD4B9C8}"/>
          </ac:spMkLst>
        </pc:spChg>
        <pc:spChg chg="del">
          <ac:chgData name="Carlos Caetano" userId="ba24568caaa58072" providerId="LiveId" clId="{AC3E0306-C87E-B249-9F19-D259BB789DE2}" dt="2023-04-13T02:47:54.006" v="68" actId="478"/>
          <ac:spMkLst>
            <pc:docMk/>
            <pc:sldMk cId="668905107" sldId="640"/>
            <ac:spMk id="15" creationId="{B2C877F9-CDFF-9C66-167D-EC18770A851C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6" creationId="{B0576373-5018-D01C-E3B7-0D5B5A0F7F15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7" creationId="{7DCF04A3-E139-D420-5498-05FE3012BEB2}"/>
          </ac:spMkLst>
        </pc:spChg>
        <pc:spChg chg="add mod">
          <ac:chgData name="Carlos Caetano" userId="ba24568caaa58072" providerId="LiveId" clId="{AC3E0306-C87E-B249-9F19-D259BB789DE2}" dt="2023-04-13T02:53:20.152" v="217" actId="207"/>
          <ac:spMkLst>
            <pc:docMk/>
            <pc:sldMk cId="668905107" sldId="640"/>
            <ac:spMk id="20" creationId="{CD1CAFF5-4862-4220-3C6E-9776075FB652}"/>
          </ac:spMkLst>
        </pc:spChg>
        <pc:spChg chg="add mod">
          <ac:chgData name="Carlos Caetano" userId="ba24568caaa58072" providerId="LiveId" clId="{AC3E0306-C87E-B249-9F19-D259BB789DE2}" dt="2023-04-13T02:53:15.393" v="216" actId="207"/>
          <ac:spMkLst>
            <pc:docMk/>
            <pc:sldMk cId="668905107" sldId="640"/>
            <ac:spMk id="22" creationId="{BD92B447-52FF-BA4E-48B2-4F393401FDA3}"/>
          </ac:spMkLst>
        </pc:spChg>
        <pc:picChg chg="add mod">
          <ac:chgData name="Carlos Caetano" userId="ba24568caaa58072" providerId="LiveId" clId="{AC3E0306-C87E-B249-9F19-D259BB789DE2}" dt="2023-04-13T02:49:06.508" v="124" actId="1036"/>
          <ac:picMkLst>
            <pc:docMk/>
            <pc:sldMk cId="668905107" sldId="640"/>
            <ac:picMk id="3" creationId="{69A4E2AA-F4E5-FC2D-5709-3E0960209CA7}"/>
          </ac:picMkLst>
        </pc:picChg>
        <pc:picChg chg="del">
          <ac:chgData name="Carlos Caetano" userId="ba24568caaa58072" providerId="LiveId" clId="{AC3E0306-C87E-B249-9F19-D259BB789DE2}" dt="2023-04-13T02:44:56.954" v="45" actId="478"/>
          <ac:picMkLst>
            <pc:docMk/>
            <pc:sldMk cId="668905107" sldId="640"/>
            <ac:picMk id="7" creationId="{13C81CA0-30D2-A593-7BB5-5A7D785EBE1B}"/>
          </ac:picMkLst>
        </pc:picChg>
        <pc:picChg chg="del">
          <ac:chgData name="Carlos Caetano" userId="ba24568caaa58072" providerId="LiveId" clId="{AC3E0306-C87E-B249-9F19-D259BB789DE2}" dt="2023-04-13T02:44:55.863" v="44" actId="478"/>
          <ac:picMkLst>
            <pc:docMk/>
            <pc:sldMk cId="668905107" sldId="640"/>
            <ac:picMk id="10" creationId="{59FAAFB0-B26E-0FA6-8F78-8D46DEF7CA61}"/>
          </ac:picMkLst>
        </pc:picChg>
        <pc:picChg chg="add mod">
          <ac:chgData name="Carlos Caetano" userId="ba24568caaa58072" providerId="LiveId" clId="{AC3E0306-C87E-B249-9F19-D259BB789DE2}" dt="2023-04-13T02:48:17.179" v="72" actId="1076"/>
          <ac:picMkLst>
            <pc:docMk/>
            <pc:sldMk cId="668905107" sldId="640"/>
            <ac:picMk id="12" creationId="{78A830A1-0BF3-4BCF-B5EB-AA7787AD31D3}"/>
          </ac:picMkLst>
        </pc:picChg>
        <pc:picChg chg="add mod">
          <ac:chgData name="Carlos Caetano" userId="ba24568caaa58072" providerId="LiveId" clId="{AC3E0306-C87E-B249-9F19-D259BB789DE2}" dt="2023-04-13T02:48:13.186" v="71" actId="1076"/>
          <ac:picMkLst>
            <pc:docMk/>
            <pc:sldMk cId="668905107" sldId="640"/>
            <ac:picMk id="19" creationId="{F766FFD1-0EF4-6FCD-9FA4-648A0676FACE}"/>
          </ac:picMkLst>
        </pc:picChg>
      </pc:sldChg>
      <pc:sldChg chg="addSp delSp modSp add mod">
        <pc:chgData name="Carlos Caetano" userId="ba24568caaa58072" providerId="LiveId" clId="{AC3E0306-C87E-B249-9F19-D259BB789DE2}" dt="2023-04-13T09:15:04.312" v="576" actId="207"/>
        <pc:sldMkLst>
          <pc:docMk/>
          <pc:sldMk cId="2277806144" sldId="641"/>
        </pc:sldMkLst>
        <pc:spChg chg="mod">
          <ac:chgData name="Carlos Caetano" userId="ba24568caaa58072" providerId="LiveId" clId="{AC3E0306-C87E-B249-9F19-D259BB789DE2}" dt="2023-04-13T09:00:42.023" v="314" actId="1076"/>
          <ac:spMkLst>
            <pc:docMk/>
            <pc:sldMk cId="2277806144" sldId="641"/>
            <ac:spMk id="4" creationId="{CDC6C40D-46C6-C37E-F70B-50190F5BFA21}"/>
          </ac:spMkLst>
        </pc:spChg>
        <pc:spChg chg="add mod">
          <ac:chgData name="Carlos Caetano" userId="ba24568caaa58072" providerId="LiveId" clId="{AC3E0306-C87E-B249-9F19-D259BB789DE2}" dt="2023-04-13T09:04:14.178" v="362" actId="14100"/>
          <ac:spMkLst>
            <pc:docMk/>
            <pc:sldMk cId="2277806144" sldId="641"/>
            <ac:spMk id="11" creationId="{C81641F8-38CE-1714-D82B-98CFBEC9A99B}"/>
          </ac:spMkLst>
        </pc:spChg>
        <pc:spChg chg="add del mod">
          <ac:chgData name="Carlos Caetano" userId="ba24568caaa58072" providerId="LiveId" clId="{AC3E0306-C87E-B249-9F19-D259BB789DE2}" dt="2023-04-13T09:11:56.885" v="443" actId="478"/>
          <ac:spMkLst>
            <pc:docMk/>
            <pc:sldMk cId="2277806144" sldId="641"/>
            <ac:spMk id="13" creationId="{59492DB5-2E77-12C3-8E45-14DF2D8B0DF5}"/>
          </ac:spMkLst>
        </pc:spChg>
        <pc:spChg chg="del">
          <ac:chgData name="Carlos Caetano" userId="ba24568caaa58072" providerId="LiveId" clId="{AC3E0306-C87E-B249-9F19-D259BB789DE2}" dt="2023-04-13T08:52:44.091" v="224" actId="478"/>
          <ac:spMkLst>
            <pc:docMk/>
            <pc:sldMk cId="2277806144" sldId="641"/>
            <ac:spMk id="20" creationId="{CD1CAFF5-4862-4220-3C6E-9776075FB652}"/>
          </ac:spMkLst>
        </pc:spChg>
        <pc:spChg chg="del">
          <ac:chgData name="Carlos Caetano" userId="ba24568caaa58072" providerId="LiveId" clId="{AC3E0306-C87E-B249-9F19-D259BB789DE2}" dt="2023-04-13T08:52:39.934" v="223" actId="478"/>
          <ac:spMkLst>
            <pc:docMk/>
            <pc:sldMk cId="2277806144" sldId="641"/>
            <ac:spMk id="22" creationId="{BD92B447-52FF-BA4E-48B2-4F393401FDA3}"/>
          </ac:spMkLst>
        </pc:spChg>
        <pc:spChg chg="add mod">
          <ac:chgData name="Carlos Caetano" userId="ba24568caaa58072" providerId="LiveId" clId="{AC3E0306-C87E-B249-9F19-D259BB789DE2}" dt="2023-04-13T09:07:07.542" v="397" actId="208"/>
          <ac:spMkLst>
            <pc:docMk/>
            <pc:sldMk cId="2277806144" sldId="641"/>
            <ac:spMk id="36" creationId="{B3E085AB-3AA8-D886-4BB4-398305C497D7}"/>
          </ac:spMkLst>
        </pc:spChg>
        <pc:spChg chg="add mod">
          <ac:chgData name="Carlos Caetano" userId="ba24568caaa58072" providerId="LiveId" clId="{AC3E0306-C87E-B249-9F19-D259BB789DE2}" dt="2023-04-13T09:07:18.286" v="399" actId="1076"/>
          <ac:spMkLst>
            <pc:docMk/>
            <pc:sldMk cId="2277806144" sldId="641"/>
            <ac:spMk id="37" creationId="{923A519D-BE99-BBF9-2284-DBBDB625AC06}"/>
          </ac:spMkLst>
        </pc:spChg>
        <pc:spChg chg="add mod">
          <ac:chgData name="Carlos Caetano" userId="ba24568caaa58072" providerId="LiveId" clId="{AC3E0306-C87E-B249-9F19-D259BB789DE2}" dt="2023-04-13T09:07:30.582" v="401" actId="1076"/>
          <ac:spMkLst>
            <pc:docMk/>
            <pc:sldMk cId="2277806144" sldId="641"/>
            <ac:spMk id="38" creationId="{F78F7F0D-CA8B-2B76-A75C-DB8293E8A045}"/>
          </ac:spMkLst>
        </pc:spChg>
        <pc:spChg chg="add mod">
          <ac:chgData name="Carlos Caetano" userId="ba24568caaa58072" providerId="LiveId" clId="{AC3E0306-C87E-B249-9F19-D259BB789DE2}" dt="2023-04-13T09:09:19.389" v="420" actId="1076"/>
          <ac:spMkLst>
            <pc:docMk/>
            <pc:sldMk cId="2277806144" sldId="641"/>
            <ac:spMk id="46" creationId="{54D62ED5-7EF1-E2FF-225C-E05F70D751D4}"/>
          </ac:spMkLst>
        </pc:spChg>
        <pc:spChg chg="add mod">
          <ac:chgData name="Carlos Caetano" userId="ba24568caaa58072" providerId="LiveId" clId="{AC3E0306-C87E-B249-9F19-D259BB789DE2}" dt="2023-04-13T09:09:33.532" v="424" actId="20577"/>
          <ac:spMkLst>
            <pc:docMk/>
            <pc:sldMk cId="2277806144" sldId="641"/>
            <ac:spMk id="47" creationId="{8064D618-19E6-F558-4EC5-9140AF904E9D}"/>
          </ac:spMkLst>
        </pc:spChg>
        <pc:spChg chg="add mod">
          <ac:chgData name="Carlos Caetano" userId="ba24568caaa58072" providerId="LiveId" clId="{AC3E0306-C87E-B249-9F19-D259BB789DE2}" dt="2023-04-13T09:09:52.741" v="428" actId="20577"/>
          <ac:spMkLst>
            <pc:docMk/>
            <pc:sldMk cId="2277806144" sldId="641"/>
            <ac:spMk id="48" creationId="{EC9BA6CA-189B-E586-4649-DFF8D6D218AF}"/>
          </ac:spMkLst>
        </pc:spChg>
        <pc:spChg chg="mod">
          <ac:chgData name="Carlos Caetano" userId="ba24568caaa58072" providerId="LiveId" clId="{AC3E0306-C87E-B249-9F19-D259BB789DE2}" dt="2023-04-13T09:12:15.790" v="447" actId="167"/>
          <ac:spMkLst>
            <pc:docMk/>
            <pc:sldMk cId="2277806144" sldId="641"/>
            <ac:spMk id="53" creationId="{1780C84D-7644-E8FC-8276-79EEB919A356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59" creationId="{C897D7E2-8368-0CAF-BCB5-92230705D3BD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0" creationId="{6A68BD36-30F6-CEDF-90DB-5F7187126561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1" creationId="{F75F692F-B20E-698C-BE0E-DDE9ADF86506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5" creationId="{F5221CC2-0E62-5464-E49B-5BF818ACFD71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6" creationId="{C667319C-0246-5750-E628-5A70B16B2CCC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7" creationId="{418ABE98-AC6A-F1CA-C724-2B27220635E8}"/>
          </ac:spMkLst>
        </pc:spChg>
        <pc:spChg chg="add mod">
          <ac:chgData name="Carlos Caetano" userId="ba24568caaa58072" providerId="LiveId" clId="{AC3E0306-C87E-B249-9F19-D259BB789DE2}" dt="2023-04-13T09:15:04.312" v="576" actId="207"/>
          <ac:spMkLst>
            <pc:docMk/>
            <pc:sldMk cId="2277806144" sldId="641"/>
            <ac:spMk id="69" creationId="{A28C6BA4-4B9F-22AA-BC53-3C42FF853D7A}"/>
          </ac:spMkLst>
        </pc:spChg>
        <pc:grpChg chg="add mod">
          <ac:chgData name="Carlos Caetano" userId="ba24568caaa58072" providerId="LiveId" clId="{AC3E0306-C87E-B249-9F19-D259BB789DE2}" dt="2023-04-13T09:10:34.424" v="432" actId="1076"/>
          <ac:grpSpMkLst>
            <pc:docMk/>
            <pc:sldMk cId="2277806144" sldId="641"/>
            <ac:grpSpMk id="49" creationId="{EC3F430A-1787-EC41-8872-B9ACE39DF113}"/>
          </ac:grpSpMkLst>
        </pc:grpChg>
        <pc:grpChg chg="add mod">
          <ac:chgData name="Carlos Caetano" userId="ba24568caaa58072" providerId="LiveId" clId="{AC3E0306-C87E-B249-9F19-D259BB789DE2}" dt="2023-04-13T09:12:28.768" v="457" actId="1035"/>
          <ac:grpSpMkLst>
            <pc:docMk/>
            <pc:sldMk cId="2277806144" sldId="641"/>
            <ac:grpSpMk id="51" creationId="{B40118F2-4A28-51ED-013A-87E0AD387160}"/>
          </ac:grpSpMkLst>
        </pc:grpChg>
        <pc:grpChg chg="add mod">
          <ac:chgData name="Carlos Caetano" userId="ba24568caaa58072" providerId="LiveId" clId="{AC3E0306-C87E-B249-9F19-D259BB789DE2}" dt="2023-04-13T09:12:51.465" v="459" actId="1076"/>
          <ac:grpSpMkLst>
            <pc:docMk/>
            <pc:sldMk cId="2277806144" sldId="641"/>
            <ac:grpSpMk id="68" creationId="{B9D786A8-2504-65CD-96F0-5F9188AD3E30}"/>
          </ac:grpSpMkLst>
        </pc:grpChg>
        <pc:picChg chg="del">
          <ac:chgData name="Carlos Caetano" userId="ba24568caaa58072" providerId="LiveId" clId="{AC3E0306-C87E-B249-9F19-D259BB789DE2}" dt="2023-04-13T08:52:35.576" v="220" actId="478"/>
          <ac:picMkLst>
            <pc:docMk/>
            <pc:sldMk cId="2277806144" sldId="641"/>
            <ac:picMk id="3" creationId="{69A4E2AA-F4E5-FC2D-5709-3E0960209CA7}"/>
          </ac:picMkLst>
        </pc:picChg>
        <pc:picChg chg="add mod">
          <ac:chgData name="Carlos Caetano" userId="ba24568caaa58072" providerId="LiveId" clId="{AC3E0306-C87E-B249-9F19-D259BB789DE2}" dt="2023-04-13T09:10:28.886" v="431" actId="1076"/>
          <ac:picMkLst>
            <pc:docMk/>
            <pc:sldMk cId="2277806144" sldId="641"/>
            <ac:picMk id="7" creationId="{053A337D-995B-7838-805C-A6BBDA0E5DDF}"/>
          </ac:picMkLst>
        </pc:picChg>
        <pc:picChg chg="add mod modCrop">
          <ac:chgData name="Carlos Caetano" userId="ba24568caaa58072" providerId="LiveId" clId="{AC3E0306-C87E-B249-9F19-D259BB789DE2}" dt="2023-04-13T09:03:55.672" v="358" actId="1076"/>
          <ac:picMkLst>
            <pc:docMk/>
            <pc:sldMk cId="2277806144" sldId="641"/>
            <ac:picMk id="9" creationId="{6389AC7E-1E35-3ECA-EC5C-76C4F3DF2DF7}"/>
          </ac:picMkLst>
        </pc:picChg>
        <pc:picChg chg="add mod modCrop">
          <ac:chgData name="Carlos Caetano" userId="ba24568caaa58072" providerId="LiveId" clId="{AC3E0306-C87E-B249-9F19-D259BB789DE2}" dt="2023-04-13T09:12:00.478" v="444" actId="1076"/>
          <ac:picMkLst>
            <pc:docMk/>
            <pc:sldMk cId="2277806144" sldId="641"/>
            <ac:picMk id="10" creationId="{8B15C000-714C-A12A-2A6C-733E98EFBEE0}"/>
          </ac:picMkLst>
        </pc:picChg>
        <pc:picChg chg="del">
          <ac:chgData name="Carlos Caetano" userId="ba24568caaa58072" providerId="LiveId" clId="{AC3E0306-C87E-B249-9F19-D259BB789DE2}" dt="2023-04-13T08:52:36.718" v="221" actId="478"/>
          <ac:picMkLst>
            <pc:docMk/>
            <pc:sldMk cId="2277806144" sldId="641"/>
            <ac:picMk id="12" creationId="{78A830A1-0BF3-4BCF-B5EB-AA7787AD31D3}"/>
          </ac:picMkLst>
        </pc:picChg>
        <pc:picChg chg="del">
          <ac:chgData name="Carlos Caetano" userId="ba24568caaa58072" providerId="LiveId" clId="{AC3E0306-C87E-B249-9F19-D259BB789DE2}" dt="2023-04-13T08:52:37.652" v="222" actId="478"/>
          <ac:picMkLst>
            <pc:docMk/>
            <pc:sldMk cId="2277806144" sldId="641"/>
            <ac:picMk id="19" creationId="{F766FFD1-0EF4-6FCD-9FA4-648A0676FACE}"/>
          </ac:picMkLst>
        </pc:picChg>
        <pc:picChg chg="add mod">
          <ac:chgData name="Carlos Caetano" userId="ba24568caaa58072" providerId="LiveId" clId="{AC3E0306-C87E-B249-9F19-D259BB789DE2}" dt="2023-04-13T09:11:01.260" v="438" actId="1076"/>
          <ac:picMkLst>
            <pc:docMk/>
            <pc:sldMk cId="2277806144" sldId="641"/>
            <ac:picMk id="50" creationId="{331944CF-6FC4-E8F3-BB9B-96C515F86056}"/>
          </ac:picMkLst>
        </pc:picChg>
        <pc:picChg chg="del mod">
          <ac:chgData name="Carlos Caetano" userId="ba24568caaa58072" providerId="LiveId" clId="{AC3E0306-C87E-B249-9F19-D259BB789DE2}" dt="2023-04-13T09:12:19.484" v="448" actId="478"/>
          <ac:picMkLst>
            <pc:docMk/>
            <pc:sldMk cId="2277806144" sldId="641"/>
            <ac:picMk id="52" creationId="{CC1DAAD3-1F78-49C5-2338-0EB7FBC33ABF}"/>
          </ac:picMkLst>
        </pc:pic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15" creationId="{98D26A1E-748F-4F90-4415-0A887FC6CDDB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18" creationId="{FED81C99-158D-4770-8F7A-1155A419F7CF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24" creationId="{0B605D2E-0AB8-76BF-C2EC-95086B4BFC3D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25" creationId="{29467920-3BD0-CBC7-ADC0-316E64681148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34" creationId="{10F40452-1F2E-0798-B257-10973E75CF4D}"/>
          </ac:cxnSpMkLst>
        </pc:cxnChg>
        <pc:cxnChg chg="add mod">
          <ac:chgData name="Carlos Caetano" userId="ba24568caaa58072" providerId="LiveId" clId="{AC3E0306-C87E-B249-9F19-D259BB789DE2}" dt="2023-04-13T09:08:03.059" v="404" actId="13822"/>
          <ac:cxnSpMkLst>
            <pc:docMk/>
            <pc:sldMk cId="2277806144" sldId="641"/>
            <ac:cxnSpMk id="40" creationId="{413FA3F7-E3E9-587F-C7C6-2ED4ABDE5D35}"/>
          </ac:cxnSpMkLst>
        </pc:cxnChg>
        <pc:cxnChg chg="add mod">
          <ac:chgData name="Carlos Caetano" userId="ba24568caaa58072" providerId="LiveId" clId="{AC3E0306-C87E-B249-9F19-D259BB789DE2}" dt="2023-04-13T09:08:26.429" v="408" actId="14100"/>
          <ac:cxnSpMkLst>
            <pc:docMk/>
            <pc:sldMk cId="2277806144" sldId="641"/>
            <ac:cxnSpMk id="41" creationId="{5594F6D0-1B93-6014-B564-B2E7B9D4DE6B}"/>
          </ac:cxnSpMkLst>
        </pc:cxnChg>
        <pc:cxnChg chg="add mod">
          <ac:chgData name="Carlos Caetano" userId="ba24568caaa58072" providerId="LiveId" clId="{AC3E0306-C87E-B249-9F19-D259BB789DE2}" dt="2023-04-13T09:08:40.691" v="411" actId="14100"/>
          <ac:cxnSpMkLst>
            <pc:docMk/>
            <pc:sldMk cId="2277806144" sldId="641"/>
            <ac:cxnSpMk id="44" creationId="{C984BE9E-11FD-BEDA-3288-56B55469A1C3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4" creationId="{D71ACC63-F957-2D26-A3AF-A36E60701B5B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5" creationId="{5BB0DD8C-3049-E865-BBC5-3173FF98D15F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6" creationId="{B07160A7-CE74-D09D-8DC3-759C95DAA1EF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7" creationId="{DE4F40D2-EF45-8030-76B5-A8657F449F22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8" creationId="{DF9B2E01-069C-5A4C-E375-2A324FA15A52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2" creationId="{A9A45218-2DBA-D98D-8A6C-9EDEECACF7F5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3" creationId="{B8DFA1FC-460B-809D-E4BA-DE74C0F95189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4" creationId="{F8984D8A-4E91-8883-806C-EB5882BEB888}"/>
          </ac:cxnSpMkLst>
        </pc:cxnChg>
      </pc:sldChg>
    </pc:docChg>
  </pc:docChgLst>
  <pc:docChgLst>
    <pc:chgData name="Carlos Caetano" userId="ba24568caaa58072" providerId="LiveId" clId="{13160B12-01D7-41C4-B775-AA7CAE76C634}"/>
    <pc:docChg chg="undo custSel addSld delSld modSld sldOrd">
      <pc:chgData name="Carlos Caetano" userId="ba24568caaa58072" providerId="LiveId" clId="{13160B12-01D7-41C4-B775-AA7CAE76C634}" dt="2023-03-16T15:46:15.899" v="1640" actId="403"/>
      <pc:docMkLst>
        <pc:docMk/>
      </pc:docMkLst>
      <pc:sldChg chg="modSp add del mod">
        <pc:chgData name="Carlos Caetano" userId="ba24568caaa58072" providerId="LiveId" clId="{13160B12-01D7-41C4-B775-AA7CAE76C634}" dt="2023-03-16T01:37:09.696" v="698" actId="47"/>
        <pc:sldMkLst>
          <pc:docMk/>
          <pc:sldMk cId="0" sldId="262"/>
        </pc:sldMkLst>
        <pc:spChg chg="mod">
          <ac:chgData name="Carlos Caetano" userId="ba24568caaa58072" providerId="LiveId" clId="{13160B12-01D7-41C4-B775-AA7CAE76C634}" dt="2023-03-16T01:25:50.240" v="531" actId="27636"/>
          <ac:spMkLst>
            <pc:docMk/>
            <pc:sldMk cId="0" sldId="262"/>
            <ac:spMk id="28675" creationId="{00000000-0000-0000-0000-000000000000}"/>
          </ac:spMkLst>
        </pc:spChg>
      </pc:sldChg>
      <pc:sldChg chg="modSp add del mod ord">
        <pc:chgData name="Carlos Caetano" userId="ba24568caaa58072" providerId="LiveId" clId="{13160B12-01D7-41C4-B775-AA7CAE76C634}" dt="2023-03-16T10:07:14.127" v="894" actId="47"/>
        <pc:sldMkLst>
          <pc:docMk/>
          <pc:sldMk cId="0" sldId="263"/>
        </pc:sldMkLst>
        <pc:spChg chg="mod">
          <ac:chgData name="Carlos Caetano" userId="ba24568caaa58072" providerId="LiveId" clId="{13160B12-01D7-41C4-B775-AA7CAE76C634}" dt="2023-03-16T01:25:50.256" v="532" actId="27636"/>
          <ac:spMkLst>
            <pc:docMk/>
            <pc:sldMk cId="0" sldId="263"/>
            <ac:spMk id="30723" creationId="{00000000-0000-0000-0000-000000000000}"/>
          </ac:spMkLst>
        </pc:spChg>
      </pc:sldChg>
      <pc:sldChg chg="add del">
        <pc:chgData name="Carlos Caetano" userId="ba24568caaa58072" providerId="LiveId" clId="{13160B12-01D7-41C4-B775-AA7CAE76C634}" dt="2023-03-16T14:56:42.753" v="1148" actId="47"/>
        <pc:sldMkLst>
          <pc:docMk/>
          <pc:sldMk cId="0" sldId="267"/>
        </pc:sldMkLst>
      </pc:sldChg>
      <pc:sldChg chg="add del ord">
        <pc:chgData name="Carlos Caetano" userId="ba24568caaa58072" providerId="LiveId" clId="{13160B12-01D7-41C4-B775-AA7CAE76C634}" dt="2023-03-16T10:10:15.340" v="956" actId="47"/>
        <pc:sldMkLst>
          <pc:docMk/>
          <pc:sldMk cId="0" sldId="268"/>
        </pc:sldMkLst>
      </pc:sldChg>
      <pc:sldChg chg="add del">
        <pc:chgData name="Carlos Caetano" userId="ba24568caaa58072" providerId="LiveId" clId="{13160B12-01D7-41C4-B775-AA7CAE76C634}" dt="2023-03-16T02:27:48.518" v="712" actId="47"/>
        <pc:sldMkLst>
          <pc:docMk/>
          <pc:sldMk cId="0" sldId="287"/>
        </pc:sldMkLst>
      </pc:sldChg>
      <pc:sldChg chg="modSp add del mod">
        <pc:chgData name="Carlos Caetano" userId="ba24568caaa58072" providerId="LiveId" clId="{13160B12-01D7-41C4-B775-AA7CAE76C634}" dt="2023-03-16T14:44:13.943" v="1029" actId="47"/>
        <pc:sldMkLst>
          <pc:docMk/>
          <pc:sldMk cId="0" sldId="298"/>
        </pc:sldMkLst>
        <pc:spChg chg="mod">
          <ac:chgData name="Carlos Caetano" userId="ba24568caaa58072" providerId="LiveId" clId="{13160B12-01D7-41C4-B775-AA7CAE76C634}" dt="2023-03-16T10:14:21.070" v="960" actId="27636"/>
          <ac:spMkLst>
            <pc:docMk/>
            <pc:sldMk cId="0" sldId="298"/>
            <ac:spMk id="24579" creationId="{00000000-0000-0000-0000-000000000000}"/>
          </ac:spMkLst>
        </pc:spChg>
      </pc:sldChg>
      <pc:sldChg chg="addSp modSp mod">
        <pc:chgData name="Carlos Caetano" userId="ba24568caaa58072" providerId="LiveId" clId="{13160B12-01D7-41C4-B775-AA7CAE76C634}" dt="2023-03-16T01:04:49.473" v="262" actId="207"/>
        <pc:sldMkLst>
          <pc:docMk/>
          <pc:sldMk cId="3924408493" sldId="534"/>
        </pc:sldMkLst>
        <pc:spChg chg="add mod">
          <ac:chgData name="Carlos Caetano" userId="ba24568caaa58072" providerId="LiveId" clId="{13160B12-01D7-41C4-B775-AA7CAE76C634}" dt="2023-03-16T01:04:49.473" v="262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13160B12-01D7-41C4-B775-AA7CAE76C634}" dt="2023-03-16T01:01:36.089" v="161" actId="1036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01:01:30.312" v="124" actId="1035"/>
          <ac:spMkLst>
            <pc:docMk/>
            <pc:sldMk cId="3924408493" sldId="534"/>
            <ac:spMk id="15" creationId="{00000000-0000-0000-0000-000000000000}"/>
          </ac:spMkLst>
        </pc:spChg>
      </pc:sldChg>
      <pc:sldChg chg="addSp modSp mod">
        <pc:chgData name="Carlos Caetano" userId="ba24568caaa58072" providerId="LiveId" clId="{13160B12-01D7-41C4-B775-AA7CAE76C634}" dt="2023-03-16T15:07:33.845" v="1255" actId="20577"/>
        <pc:sldMkLst>
          <pc:docMk/>
          <pc:sldMk cId="2144406506" sldId="535"/>
        </pc:sldMkLst>
        <pc:spChg chg="add mod">
          <ac:chgData name="Carlos Caetano" userId="ba24568caaa58072" providerId="LiveId" clId="{13160B12-01D7-41C4-B775-AA7CAE76C634}" dt="2023-03-16T15:07:33.845" v="1255" actId="20577"/>
          <ac:spMkLst>
            <pc:docMk/>
            <pc:sldMk cId="2144406506" sldId="535"/>
            <ac:spMk id="2" creationId="{D639F6E7-F5D4-584A-BD23-C7B08BFB8880}"/>
          </ac:spMkLst>
        </pc:spChg>
      </pc:sldChg>
      <pc:sldChg chg="del">
        <pc:chgData name="Carlos Caetano" userId="ba24568caaa58072" providerId="LiveId" clId="{13160B12-01D7-41C4-B775-AA7CAE76C634}" dt="2023-03-16T10:10:11.655" v="955" actId="47"/>
        <pc:sldMkLst>
          <pc:docMk/>
          <pc:sldMk cId="4195232916" sldId="536"/>
        </pc:sldMkLst>
      </pc:sldChg>
      <pc:sldChg chg="addSp delSp modSp mod ord modAnim">
        <pc:chgData name="Carlos Caetano" userId="ba24568caaa58072" providerId="LiveId" clId="{13160B12-01D7-41C4-B775-AA7CAE76C634}" dt="2023-03-16T15:18:47.611" v="1425"/>
        <pc:sldMkLst>
          <pc:docMk/>
          <pc:sldMk cId="1152378510" sldId="539"/>
        </pc:sldMkLst>
        <pc:spChg chg="add del mod">
          <ac:chgData name="Carlos Caetano" userId="ba24568caaa58072" providerId="LiveId" clId="{13160B12-01D7-41C4-B775-AA7CAE76C634}" dt="2023-03-16T15:13:23.368" v="1280" actId="478"/>
          <ac:spMkLst>
            <pc:docMk/>
            <pc:sldMk cId="1152378510" sldId="539"/>
            <ac:spMk id="2" creationId="{DC97D767-E55E-B89E-2844-42D993D9E6CE}"/>
          </ac:spMkLst>
        </pc:spChg>
        <pc:spChg chg="add mod">
          <ac:chgData name="Carlos Caetano" userId="ba24568caaa58072" providerId="LiveId" clId="{13160B12-01D7-41C4-B775-AA7CAE76C634}" dt="2023-03-16T15:14:01.430" v="1292" actId="20577"/>
          <ac:spMkLst>
            <pc:docMk/>
            <pc:sldMk cId="1152378510" sldId="539"/>
            <ac:spMk id="3" creationId="{FAE8EDAF-70DE-9F65-4618-604DA9163DFE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4" creationId="{051AA79C-DD38-C5C4-F44A-989C8E0C4F91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5" creationId="{FD1465D9-8CFC-24A2-344A-A71EA25A1884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7" creationId="{CE9FAFF0-0921-3359-4ADF-12DBFB448621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9" creationId="{14C5B938-FBDC-84CA-98FC-6AEFBE43DFCB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0" creationId="{8C7A1752-4F6D-2AE0-280D-1018FC5BD727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1" creationId="{E2FEED53-CCD8-579C-BD4A-3BD0A2030CA7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2" creationId="{55B1EBC9-F86B-A6B9-D923-07B9847397E7}"/>
          </ac:spMkLst>
        </pc:spChg>
        <pc:spChg chg="mod">
          <ac:chgData name="Carlos Caetano" userId="ba24568caaa58072" providerId="LiveId" clId="{13160B12-01D7-41C4-B775-AA7CAE76C634}" dt="2023-03-16T15:05:33.443" v="1176" actId="207"/>
          <ac:spMkLst>
            <pc:docMk/>
            <pc:sldMk cId="1152378510" sldId="539"/>
            <ac:spMk id="16" creationId="{00000000-0000-0000-0000-000000000000}"/>
          </ac:spMkLst>
        </pc:spChg>
        <pc:grpChg chg="add mod">
          <ac:chgData name="Carlos Caetano" userId="ba24568caaa58072" providerId="LiveId" clId="{13160B12-01D7-41C4-B775-AA7CAE76C634}" dt="2023-03-16T15:17:50.491" v="1418" actId="164"/>
          <ac:grpSpMkLst>
            <pc:docMk/>
            <pc:sldMk cId="1152378510" sldId="539"/>
            <ac:grpSpMk id="17" creationId="{89477B9E-800E-8D4D-17D1-04CC4302D98A}"/>
          </ac:grpSpMkLst>
        </pc:grpChg>
      </pc:sldChg>
      <pc:sldChg chg="addSp delSp modSp mod ord modAnim">
        <pc:chgData name="Carlos Caetano" userId="ba24568caaa58072" providerId="LiveId" clId="{13160B12-01D7-41C4-B775-AA7CAE76C634}" dt="2023-03-16T15:33:05.305" v="1540"/>
        <pc:sldMkLst>
          <pc:docMk/>
          <pc:sldMk cId="3502669851" sldId="540"/>
        </pc:sldMkLst>
        <pc:spChg chg="add mod">
          <ac:chgData name="Carlos Caetano" userId="ba24568caaa58072" providerId="LiveId" clId="{13160B12-01D7-41C4-B775-AA7CAE76C634}" dt="2023-03-16T15:22:46.371" v="1426"/>
          <ac:spMkLst>
            <pc:docMk/>
            <pc:sldMk cId="3502669851" sldId="540"/>
            <ac:spMk id="2" creationId="{019084E7-2506-1B19-B626-EE7F37F5DBC5}"/>
          </ac:spMkLst>
        </pc:spChg>
        <pc:spChg chg="mod">
          <ac:chgData name="Carlos Caetano" userId="ba24568caaa58072" providerId="LiveId" clId="{13160B12-01D7-41C4-B775-AA7CAE76C634}" dt="2023-03-16T15:25:15.500" v="1429" actId="1076"/>
          <ac:spMkLst>
            <pc:docMk/>
            <pc:sldMk cId="3502669851" sldId="540"/>
            <ac:spMk id="4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15:26:17.582" v="1447" actId="1076"/>
          <ac:spMkLst>
            <pc:docMk/>
            <pc:sldMk cId="3502669851" sldId="540"/>
            <ac:spMk id="5" creationId="{00000000-0000-0000-0000-000000000000}"/>
          </ac:spMkLst>
        </pc:spChg>
        <pc:spChg chg="add del mod">
          <ac:chgData name="Carlos Caetano" userId="ba24568caaa58072" providerId="LiveId" clId="{13160B12-01D7-41C4-B775-AA7CAE76C634}" dt="2023-03-16T15:27:08.673" v="1452" actId="478"/>
          <ac:spMkLst>
            <pc:docMk/>
            <pc:sldMk cId="3502669851" sldId="540"/>
            <ac:spMk id="9" creationId="{A26C8C03-18C1-7B64-5C5D-FBA573029CFE}"/>
          </ac:spMkLst>
        </pc:spChg>
        <pc:spChg chg="mod">
          <ac:chgData name="Carlos Caetano" userId="ba24568caaa58072" providerId="LiveId" clId="{13160B12-01D7-41C4-B775-AA7CAE76C634}" dt="2023-03-16T15:25:25.218" v="1430" actId="1076"/>
          <ac:spMkLst>
            <pc:docMk/>
            <pc:sldMk cId="3502669851" sldId="540"/>
            <ac:spMk id="10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2" creationId="{CF596CCE-F109-30EF-B887-6E00D777A671}"/>
          </ac:spMkLst>
        </pc:spChg>
        <pc:spChg chg="add mod or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5" creationId="{4E77C5F9-99EE-B40B-6AB9-47BCFE5CDB72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8" creationId="{72C99951-8EAA-C404-D16C-661D5E0507BD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9" creationId="{5B6FBE07-C0B8-0C8C-B1D8-B075D26F5B8A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0" creationId="{2B826B32-F60A-3003-0BBB-208688082713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1" creationId="{F3C12B80-D892-B541-5DC3-606FC33A54EB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2" creationId="{0A484356-7955-DE99-D7B6-79576C465427}"/>
          </ac:spMkLst>
        </pc:spChg>
        <pc:spChg chg="add mod">
          <ac:chgData name="Carlos Caetano" userId="ba24568caaa58072" providerId="LiveId" clId="{13160B12-01D7-41C4-B775-AA7CAE76C634}" dt="2023-03-16T15:32:16.998" v="1536" actId="207"/>
          <ac:spMkLst>
            <pc:docMk/>
            <pc:sldMk cId="3502669851" sldId="540"/>
            <ac:spMk id="24" creationId="{0F679F92-709E-AB5D-74D0-89EC61852314}"/>
          </ac:spMkLst>
        </pc:spChg>
        <pc:grpChg chg="add mod">
          <ac:chgData name="Carlos Caetano" userId="ba24568caaa58072" providerId="LiveId" clId="{13160B12-01D7-41C4-B775-AA7CAE76C634}" dt="2023-03-16T15:32:28.210" v="1537" actId="164"/>
          <ac:grpSpMkLst>
            <pc:docMk/>
            <pc:sldMk cId="3502669851" sldId="540"/>
            <ac:grpSpMk id="25" creationId="{3AB219D8-71D2-1424-260D-DE0919014EB6}"/>
          </ac:grpSpMkLst>
        </pc:grpChg>
        <pc:graphicFrameChg chg="add del mod">
          <ac:chgData name="Carlos Caetano" userId="ba24568caaa58072" providerId="LiveId" clId="{13160B12-01D7-41C4-B775-AA7CAE76C634}" dt="2023-03-16T15:30:03.722" v="1509" actId="478"/>
          <ac:graphicFrameMkLst>
            <pc:docMk/>
            <pc:sldMk cId="3502669851" sldId="540"/>
            <ac:graphicFrameMk id="6" creationId="{A216728D-BE52-5869-EDCA-B14E68DD77A6}"/>
          </ac:graphicFrameMkLst>
        </pc:graphicFrameChg>
        <pc:graphicFrameChg chg="add del mod">
          <ac:chgData name="Carlos Caetano" userId="ba24568caaa58072" providerId="LiveId" clId="{13160B12-01D7-41C4-B775-AA7CAE76C634}" dt="2023-03-16T15:30:56.179" v="1512" actId="478"/>
          <ac:graphicFrameMkLst>
            <pc:docMk/>
            <pc:sldMk cId="3502669851" sldId="540"/>
            <ac:graphicFrameMk id="23" creationId="{F8A8023D-1647-389F-BA9E-07D96B085818}"/>
          </ac:graphicFrameMkLst>
        </pc:graphicFrameChg>
        <pc:picChg chg="mod">
          <ac:chgData name="Carlos Caetano" userId="ba24568caaa58072" providerId="LiveId" clId="{13160B12-01D7-41C4-B775-AA7CAE76C634}" dt="2023-03-16T15:25:06.865" v="1428" actId="1076"/>
          <ac:picMkLst>
            <pc:docMk/>
            <pc:sldMk cId="3502669851" sldId="540"/>
            <ac:picMk id="7" creationId="{00000000-0000-0000-0000-000000000000}"/>
          </ac:picMkLst>
        </pc:picChg>
        <pc:cxnChg chg="add mod">
          <ac:chgData name="Carlos Caetano" userId="ba24568caaa58072" providerId="LiveId" clId="{13160B12-01D7-41C4-B775-AA7CAE76C634}" dt="2023-03-16T15:32:28.210" v="1537" actId="164"/>
          <ac:cxnSpMkLst>
            <pc:docMk/>
            <pc:sldMk cId="3502669851" sldId="540"/>
            <ac:cxnSpMk id="17" creationId="{D666F399-634D-BF45-0D3D-55343D4FA0C4}"/>
          </ac:cxnSpMkLst>
        </pc:cxnChg>
      </pc:sldChg>
      <pc:sldChg chg="addSp modSp">
        <pc:chgData name="Carlos Caetano" userId="ba24568caaa58072" providerId="LiveId" clId="{13160B12-01D7-41C4-B775-AA7CAE76C634}" dt="2023-03-16T15:43:10.339" v="1558"/>
        <pc:sldMkLst>
          <pc:docMk/>
          <pc:sldMk cId="2074345652" sldId="542"/>
        </pc:sldMkLst>
        <pc:spChg chg="add mod">
          <ac:chgData name="Carlos Caetano" userId="ba24568caaa58072" providerId="LiveId" clId="{13160B12-01D7-41C4-B775-AA7CAE76C634}" dt="2023-03-16T15:43:10.339" v="1558"/>
          <ac:spMkLst>
            <pc:docMk/>
            <pc:sldMk cId="2074345652" sldId="542"/>
            <ac:spMk id="2" creationId="{2F07A740-6F81-2043-7918-AC6E0702715F}"/>
          </ac:spMkLst>
        </pc:spChg>
        <pc:spChg chg="mod">
          <ac:chgData name="Carlos Caetano" userId="ba24568caaa58072" providerId="LiveId" clId="{13160B12-01D7-41C4-B775-AA7CAE76C634}" dt="2023-03-16T15:34:26.790" v="1553" actId="20577"/>
          <ac:spMkLst>
            <pc:docMk/>
            <pc:sldMk cId="2074345652" sldId="542"/>
            <ac:spMk id="19" creationId="{C487223A-08D2-4FE5-AB85-4B7E85638EA6}"/>
          </ac:spMkLst>
        </pc:spChg>
      </pc:sldChg>
      <pc:sldChg chg="addSp delSp modSp mod delAnim modAnim">
        <pc:chgData name="Carlos Caetano" userId="ba24568caaa58072" providerId="LiveId" clId="{13160B12-01D7-41C4-B775-AA7CAE76C634}" dt="2023-03-16T15:46:15.899" v="1640" actId="403"/>
        <pc:sldMkLst>
          <pc:docMk/>
          <pc:sldMk cId="4059497733" sldId="543"/>
        </pc:sldMkLst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2" creationId="{4B2BAFFA-2AF0-279E-1CCB-AF2FFC0F95C5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" creationId="{F9CEB1D6-6D6F-4C4F-3762-216863BF9D34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5" creationId="{CDDD2E71-E5F7-B069-94CB-D2EB5CE8A2A8}"/>
          </ac:spMkLst>
        </pc:spChg>
        <pc:spChg chg="del mod">
          <ac:chgData name="Carlos Caetano" userId="ba24568caaa58072" providerId="LiveId" clId="{13160B12-01D7-41C4-B775-AA7CAE76C634}" dt="2023-03-16T15:42:50.361" v="1555" actId="478"/>
          <ac:spMkLst>
            <pc:docMk/>
            <pc:sldMk cId="4059497733" sldId="543"/>
            <ac:spMk id="6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7" creationId="{07746370-96D7-4AA1-333D-C112C84806FA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9" creationId="{6DDDEBF7-F5E7-2CE1-9B0E-4736738E1C29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0" creationId="{FF5F0B2B-7138-A1F5-F972-46E05C9353F6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1" creationId="{24D14A31-C500-D8B6-4220-93945B794B29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2" creationId="{C328EF48-BDC0-6228-8D3C-6B4DB3A563E8}"/>
          </ac:spMkLst>
        </pc:spChg>
        <pc:spChg chg="mod">
          <ac:chgData name="Carlos Caetano" userId="ba24568caaa58072" providerId="LiveId" clId="{13160B12-01D7-41C4-B775-AA7CAE76C634}" dt="2023-03-16T15:43:48.417" v="1584" actId="20577"/>
          <ac:spMkLst>
            <pc:docMk/>
            <pc:sldMk cId="4059497733" sldId="543"/>
            <ac:spMk id="13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5:42:51.655" v="1556" actId="478"/>
          <ac:spMkLst>
            <pc:docMk/>
            <pc:sldMk cId="4059497733" sldId="543"/>
            <ac:spMk id="14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5" creationId="{46D7C7C3-7DC6-2646-9FF7-B0D91278D8AE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6" creationId="{9440B863-DEE5-255D-15FD-9C0C452356ED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7" creationId="{D30ED778-087C-6288-0790-8F9403668F1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18" creationId="{B30E6851-1788-B083-EB73-EF67BAD1F5B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19" creationId="{272D70C8-7D18-FA3B-F8AF-DE5407FFF54A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0" creationId="{53124EE4-B0B2-396F-234F-D168CAF8E71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1" creationId="{F8C27A29-6A13-498F-AEF0-ED91A9BB2FEF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2" creationId="{F5B47743-0FFD-8769-FAC0-4F090BE021A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3" creationId="{24581EF7-05DA-908F-D3F4-27192A6D847A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4" creationId="{9DAD33CD-8BBC-2166-C4A6-5BBEFD0D19BD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5" creationId="{D8F0239C-09C9-4313-4862-C878F0C4038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6" creationId="{8318ABDE-7E7D-7078-D46A-4E84A12087D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7" creationId="{F1377E7C-48B9-BA51-6155-CA11FAB9229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8" creationId="{5041AB0C-3EE3-7C66-306A-0A29A7ABCD3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9" creationId="{A99A09B9-54D1-CE26-8D53-B4AA364323B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0" creationId="{43336283-DDEF-0121-9CB1-50EABD6DA529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1" creationId="{002656A3-2174-FC96-A8A9-F4FD1806DC7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2" creationId="{E25E2F2A-BD48-623D-914B-6E5CE449B6B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3" creationId="{E26364FF-DC03-2BFE-771B-7706C2081FCB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4" creationId="{3D398159-1834-181D-F956-F377757BF4C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5" creationId="{6B5EAD8B-87BE-ABDA-CA2B-3DED9095D96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6" creationId="{A63B7F50-C8CD-17B3-0380-7A5CB42587A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7" creationId="{DEEFF1E2-BB39-3848-969C-8BF97B57E447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38" creationId="{D6DF8776-2259-4AD2-3E19-5775DD58BF1A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39" creationId="{5692C64C-039B-870F-2777-55696381B73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0" creationId="{295CB764-B6AB-34D1-7A0F-C9953183C3AF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1" creationId="{CA4206B3-CAF9-4AEB-D819-B5C9E06727B1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2" creationId="{41781415-FEE3-D0EA-B690-9D301256DE94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3" creationId="{80885789-3B26-2802-77D6-D49290B87C8D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4" creationId="{0425B40C-A936-9306-6472-0377BF10F786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5" creationId="{DDB0ADF7-B67F-7B5E-02BA-14C3B449D51E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6" creationId="{8C3AE1AE-2A47-8E80-4680-F28DEF738C99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7" creationId="{8A9982BA-D1C9-93C4-A830-28E282633F9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8" creationId="{639C2088-CA25-11ED-16F0-31BBD28CCC5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9" creationId="{B299B5C1-1BA1-EFDC-85CB-A0CAAC41137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0" creationId="{F6FAD299-CB9F-B5D7-8F75-EA0DDE8C8BDC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1" creationId="{E8BDF4BE-53FF-39E4-6BCC-FD4B80AF29B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2" creationId="{5B722372-8540-96AE-9A2C-38DA4B46DC9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3" creationId="{068A007D-2788-53E1-79CD-5A2B6935DF6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4" creationId="{5A0A7CD2-04D6-5099-E74D-F89D381F78A7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55" creationId="{DA46CE18-7C4F-16F1-9DAB-D023284B6B3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6" creationId="{E9C25930-91C5-BBE2-C031-C9D103346452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7" creationId="{DCB7EFDE-C84A-5211-494B-D50CE94AEF82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8" creationId="{1E696D99-91B4-7164-649F-D69C3B315FB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9" creationId="{CE991955-FBE3-8FD7-BEFD-C14A96B2014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0" creationId="{6D84B627-6F2F-0542-8076-F24E5876D067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" creationId="{F1E9FE6D-10AE-0B38-05EA-1980C13ADAF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2" creationId="{CFC1C6F1-CFA4-65D4-937D-0BB1B18DC00D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3" creationId="{46A84631-CCC7-949F-1AE0-7C4504E22B5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4" creationId="{576CAA03-B2E9-384F-57C1-298D989159D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5" creationId="{8C25D4F4-0C83-BE03-972D-BF783652339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7" creationId="{9A1928E6-EE2B-E182-EA97-799D4989E116}"/>
          </ac:spMkLst>
        </pc:spChg>
        <pc:spChg chg="add mod">
          <ac:chgData name="Carlos Caetano" userId="ba24568caaa58072" providerId="LiveId" clId="{13160B12-01D7-41C4-B775-AA7CAE76C634}" dt="2023-03-16T15:46:15.899" v="1640" actId="403"/>
          <ac:spMkLst>
            <pc:docMk/>
            <pc:sldMk cId="4059497733" sldId="543"/>
            <ac:spMk id="6149" creationId="{F99E41DB-383D-C49F-BC53-0A3534065570}"/>
          </ac:spMkLst>
        </pc:spChg>
        <pc:spChg chg="add mod">
          <ac:chgData name="Carlos Caetano" userId="ba24568caaa58072" providerId="LiveId" clId="{13160B12-01D7-41C4-B775-AA7CAE76C634}" dt="2023-03-16T15:45:57.428" v="1638" actId="1036"/>
          <ac:spMkLst>
            <pc:docMk/>
            <pc:sldMk cId="4059497733" sldId="543"/>
            <ac:spMk id="6151" creationId="{C83C4361-2EE0-B500-AE0D-C01067D37F86}"/>
          </ac:spMkLst>
        </pc:spChg>
        <pc:grpChg chg="del">
          <ac:chgData name="Carlos Caetano" userId="ba24568caaa58072" providerId="LiveId" clId="{13160B12-01D7-41C4-B775-AA7CAE76C634}" dt="2023-03-16T15:42:52.407" v="1557" actId="478"/>
          <ac:grpSpMkLst>
            <pc:docMk/>
            <pc:sldMk cId="4059497733" sldId="543"/>
            <ac:grpSpMk id="3" creationId="{00000000-0000-0000-0000-000000000000}"/>
          </ac:grpSpMkLst>
        </pc:grpChg>
      </pc:sldChg>
      <pc:sldChg chg="del">
        <pc:chgData name="Carlos Caetano" userId="ba24568caaa58072" providerId="LiveId" clId="{13160B12-01D7-41C4-B775-AA7CAE76C634}" dt="2023-03-16T15:43:21.670" v="1575" actId="47"/>
        <pc:sldMkLst>
          <pc:docMk/>
          <pc:sldMk cId="3679078672" sldId="545"/>
        </pc:sldMkLst>
      </pc:sldChg>
      <pc:sldChg chg="del">
        <pc:chgData name="Carlos Caetano" userId="ba24568caaa58072" providerId="LiveId" clId="{13160B12-01D7-41C4-B775-AA7CAE76C634}" dt="2023-03-16T15:43:23.805" v="1576" actId="47"/>
        <pc:sldMkLst>
          <pc:docMk/>
          <pc:sldMk cId="2786707539" sldId="546"/>
        </pc:sldMkLst>
      </pc:sldChg>
      <pc:sldChg chg="del">
        <pc:chgData name="Carlos Caetano" userId="ba24568caaa58072" providerId="LiveId" clId="{13160B12-01D7-41C4-B775-AA7CAE76C634}" dt="2023-03-16T15:43:26.691" v="1578" actId="47"/>
        <pc:sldMkLst>
          <pc:docMk/>
          <pc:sldMk cId="1795170806" sldId="547"/>
        </pc:sldMkLst>
      </pc:sldChg>
      <pc:sldChg chg="del">
        <pc:chgData name="Carlos Caetano" userId="ba24568caaa58072" providerId="LiveId" clId="{13160B12-01D7-41C4-B775-AA7CAE76C634}" dt="2023-03-16T15:43:25.129" v="1577" actId="47"/>
        <pc:sldMkLst>
          <pc:docMk/>
          <pc:sldMk cId="2512923208" sldId="549"/>
        </pc:sldMkLst>
      </pc:sldChg>
      <pc:sldChg chg="del ord">
        <pc:chgData name="Carlos Caetano" userId="ba24568caaa58072" providerId="LiveId" clId="{13160B12-01D7-41C4-B775-AA7CAE76C634}" dt="2023-03-16T10:10:03.081" v="954" actId="47"/>
        <pc:sldMkLst>
          <pc:docMk/>
          <pc:sldMk cId="819029663" sldId="557"/>
        </pc:sldMkLst>
      </pc:sldChg>
      <pc:sldChg chg="ord">
        <pc:chgData name="Carlos Caetano" userId="ba24568caaa58072" providerId="LiveId" clId="{13160B12-01D7-41C4-B775-AA7CAE76C634}" dt="2023-03-16T01:10:54.449" v="278"/>
        <pc:sldMkLst>
          <pc:docMk/>
          <pc:sldMk cId="236903314" sldId="558"/>
        </pc:sldMkLst>
      </pc:sldChg>
      <pc:sldChg chg="addSp modSp mod ord">
        <pc:chgData name="Carlos Caetano" userId="ba24568caaa58072" providerId="LiveId" clId="{13160B12-01D7-41C4-B775-AA7CAE76C634}" dt="2023-03-16T15:13:42.759" v="1287" actId="20577"/>
        <pc:sldMkLst>
          <pc:docMk/>
          <pc:sldMk cId="1080941874" sldId="559"/>
        </pc:sldMkLst>
        <pc:spChg chg="add mod">
          <ac:chgData name="Carlos Caetano" userId="ba24568caaa58072" providerId="LiveId" clId="{13160B12-01D7-41C4-B775-AA7CAE76C634}" dt="2023-03-16T15:13:42.759" v="1287" actId="20577"/>
          <ac:spMkLst>
            <pc:docMk/>
            <pc:sldMk cId="1080941874" sldId="559"/>
            <ac:spMk id="2" creationId="{8A4EE37A-EE28-D23F-60CE-9A21E68B30C8}"/>
          </ac:spMkLst>
        </pc:spChg>
        <pc:spChg chg="mod">
          <ac:chgData name="Carlos Caetano" userId="ba24568caaa58072" providerId="LiveId" clId="{13160B12-01D7-41C4-B775-AA7CAE76C634}" dt="2023-03-16T15:13:36.683" v="1283" actId="6549"/>
          <ac:spMkLst>
            <pc:docMk/>
            <pc:sldMk cId="1080941874" sldId="559"/>
            <ac:spMk id="15" creationId="{C4164CB4-2B96-2741-9289-D3D44AB01EB6}"/>
          </ac:spMkLst>
        </pc:spChg>
        <pc:picChg chg="mod">
          <ac:chgData name="Carlos Caetano" userId="ba24568caaa58072" providerId="LiveId" clId="{13160B12-01D7-41C4-B775-AA7CAE76C634}" dt="2023-03-16T09:53:00.282" v="776" actId="1035"/>
          <ac:picMkLst>
            <pc:docMk/>
            <pc:sldMk cId="1080941874" sldId="559"/>
            <ac:picMk id="13" creationId="{8395F653-2DE2-D447-826E-91497DB6512B}"/>
          </ac:picMkLst>
        </pc:picChg>
      </pc:sldChg>
      <pc:sldChg chg="addSp modSp mod">
        <pc:chgData name="Carlos Caetano" userId="ba24568caaa58072" providerId="LiveId" clId="{13160B12-01D7-41C4-B775-AA7CAE76C634}" dt="2023-03-16T15:43:18.732" v="1574" actId="1036"/>
        <pc:sldMkLst>
          <pc:docMk/>
          <pc:sldMk cId="3702769229" sldId="561"/>
        </pc:sldMkLst>
        <pc:spChg chg="add mod">
          <ac:chgData name="Carlos Caetano" userId="ba24568caaa58072" providerId="LiveId" clId="{13160B12-01D7-41C4-B775-AA7CAE76C634}" dt="2023-03-16T15:43:13.307" v="1559"/>
          <ac:spMkLst>
            <pc:docMk/>
            <pc:sldMk cId="3702769229" sldId="561"/>
            <ac:spMk id="2" creationId="{E979EDB9-A811-8B35-2E50-0ED7E4BF92F8}"/>
          </ac:spMkLst>
        </pc:spChg>
        <pc:spChg chg="mod">
          <ac:chgData name="Carlos Caetano" userId="ba24568caaa58072" providerId="LiveId" clId="{13160B12-01D7-41C4-B775-AA7CAE76C634}" dt="2023-03-16T15:43:18.732" v="1574" actId="1036"/>
          <ac:spMkLst>
            <pc:docMk/>
            <pc:sldMk cId="3702769229" sldId="561"/>
            <ac:spMk id="19" creationId="{A21E522F-EA3D-4BA1-8BE0-63AD8C235BEC}"/>
          </ac:spMkLst>
        </pc:spChg>
      </pc:sldChg>
      <pc:sldChg chg="del">
        <pc:chgData name="Carlos Caetano" userId="ba24568caaa58072" providerId="LiveId" clId="{13160B12-01D7-41C4-B775-AA7CAE76C634}" dt="2023-03-16T01:11:26.796" v="279" actId="47"/>
        <pc:sldMkLst>
          <pc:docMk/>
          <pc:sldMk cId="3914090554" sldId="562"/>
        </pc:sldMkLst>
      </pc:sldChg>
      <pc:sldChg chg="delSp modSp mod">
        <pc:chgData name="Carlos Caetano" userId="ba24568caaa58072" providerId="LiveId" clId="{13160B12-01D7-41C4-B775-AA7CAE76C634}" dt="2023-03-16T00:56:09.159" v="73" actId="478"/>
        <pc:sldMkLst>
          <pc:docMk/>
          <pc:sldMk cId="381502188" sldId="563"/>
        </pc:sldMkLst>
        <pc:spChg chg="mod">
          <ac:chgData name="Carlos Caetano" userId="ba24568caaa58072" providerId="LiveId" clId="{13160B12-01D7-41C4-B775-AA7CAE76C634}" dt="2023-03-16T00:55:54.463" v="72" actId="1076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00:51:38.126" v="30" actId="1076"/>
          <ac:spMkLst>
            <pc:docMk/>
            <pc:sldMk cId="381502188" sldId="563"/>
            <ac:spMk id="3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0:56:09.159" v="73" actId="478"/>
          <ac:spMkLst>
            <pc:docMk/>
            <pc:sldMk cId="381502188" sldId="563"/>
            <ac:spMk id="10" creationId="{635C9C56-BCA7-4A74-B4AF-99C4C38A0EC8}"/>
          </ac:spMkLst>
        </pc:spChg>
      </pc:sldChg>
      <pc:sldChg chg="addSp delSp modSp add mod">
        <pc:chgData name="Carlos Caetano" userId="ba24568caaa58072" providerId="LiveId" clId="{13160B12-01D7-41C4-B775-AA7CAE76C634}" dt="2023-03-16T01:27:47.995" v="574" actId="113"/>
        <pc:sldMkLst>
          <pc:docMk/>
          <pc:sldMk cId="2833738157" sldId="564"/>
        </pc:sldMkLst>
        <pc:spChg chg="del">
          <ac:chgData name="Carlos Caetano" userId="ba24568caaa58072" providerId="LiveId" clId="{13160B12-01D7-41C4-B775-AA7CAE76C634}" dt="2023-03-16T01:05:52.407" v="264" actId="478"/>
          <ac:spMkLst>
            <pc:docMk/>
            <pc:sldMk cId="2833738157" sldId="564"/>
            <ac:spMk id="2" creationId="{099235AE-6722-8EA0-8320-93CF1117949A}"/>
          </ac:spMkLst>
        </pc:spChg>
        <pc:spChg chg="add mod">
          <ac:chgData name="Carlos Caetano" userId="ba24568caaa58072" providerId="LiveId" clId="{13160B12-01D7-41C4-B775-AA7CAE76C634}" dt="2023-03-16T01:27:47.995" v="574" actId="113"/>
          <ac:spMkLst>
            <pc:docMk/>
            <pc:sldMk cId="2833738157" sldId="564"/>
            <ac:spMk id="3" creationId="{12E12516-DDD5-549C-3C55-9554C41E217B}"/>
          </ac:spMkLst>
        </pc:spChg>
        <pc:spChg chg="mod">
          <ac:chgData name="Carlos Caetano" userId="ba24568caaa58072" providerId="LiveId" clId="{13160B12-01D7-41C4-B775-AA7CAE76C634}" dt="2023-03-16T01:12:36.618" v="314" actId="20577"/>
          <ac:spMkLst>
            <pc:docMk/>
            <pc:sldMk cId="2833738157" sldId="564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1:05:53.834" v="265" actId="478"/>
          <ac:spMkLst>
            <pc:docMk/>
            <pc:sldMk cId="2833738157" sldId="564"/>
            <ac:spMk id="9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1:05:55.131" v="266" actId="478"/>
          <ac:spMkLst>
            <pc:docMk/>
            <pc:sldMk cId="2833738157" sldId="564"/>
            <ac:spMk id="15" creationId="{00000000-0000-0000-0000-000000000000}"/>
          </ac:spMkLst>
        </pc:spChg>
        <pc:picChg chg="del">
          <ac:chgData name="Carlos Caetano" userId="ba24568caaa58072" providerId="LiveId" clId="{13160B12-01D7-41C4-B775-AA7CAE76C634}" dt="2023-03-16T01:05:56.602" v="267" actId="478"/>
          <ac:picMkLst>
            <pc:docMk/>
            <pc:sldMk cId="2833738157" sldId="564"/>
            <ac:picMk id="10" creationId="{F3488CB5-0A4B-4B79-81A2-C670CD8F71D8}"/>
          </ac:picMkLst>
        </pc:picChg>
      </pc:sldChg>
      <pc:sldChg chg="add">
        <pc:chgData name="Carlos Caetano" userId="ba24568caaa58072" providerId="LiveId" clId="{13160B12-01D7-41C4-B775-AA7CAE76C634}" dt="2023-03-16T01:11:37.326" v="280"/>
        <pc:sldMkLst>
          <pc:docMk/>
          <pc:sldMk cId="3652917947" sldId="565"/>
        </pc:sldMkLst>
      </pc:sldChg>
      <pc:sldChg chg="addSp modSp add mod modAnim">
        <pc:chgData name="Carlos Caetano" userId="ba24568caaa58072" providerId="LiveId" clId="{13160B12-01D7-41C4-B775-AA7CAE76C634}" dt="2023-03-16T01:37:38.053" v="706" actId="1035"/>
        <pc:sldMkLst>
          <pc:docMk/>
          <pc:sldMk cId="3867430404" sldId="566"/>
        </pc:sldMkLst>
        <pc:spChg chg="add mod">
          <ac:chgData name="Carlos Caetano" userId="ba24568caaa58072" providerId="LiveId" clId="{13160B12-01D7-41C4-B775-AA7CAE76C634}" dt="2023-03-16T01:37:38.053" v="706" actId="1035"/>
          <ac:spMkLst>
            <pc:docMk/>
            <pc:sldMk cId="3867430404" sldId="566"/>
            <ac:spMk id="2" creationId="{B0A2A8BD-6000-C346-34B2-1345D6AE0ECD}"/>
          </ac:spMkLst>
        </pc:spChg>
        <pc:spChg chg="mod">
          <ac:chgData name="Carlos Caetano" userId="ba24568caaa58072" providerId="LiveId" clId="{13160B12-01D7-41C4-B775-AA7CAE76C634}" dt="2023-03-16T01:32:16.361" v="637" actId="1036"/>
          <ac:spMkLst>
            <pc:docMk/>
            <pc:sldMk cId="3867430404" sldId="566"/>
            <ac:spMk id="3" creationId="{12E12516-DDD5-549C-3C55-9554C41E217B}"/>
          </ac:spMkLst>
        </pc:spChg>
        <pc:spChg chg="add mod or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4" creationId="{AD913B09-3D9B-1791-3ECB-3636BCABE9FC}"/>
          </ac:spMkLst>
        </pc:spChg>
        <pc:spChg chg="add mo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5" creationId="{9DD9FD76-CB91-1D7F-0D0B-AE3D9587E784}"/>
          </ac:spMkLst>
        </pc:spChg>
        <pc:spChg chg="add mod or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7" creationId="{073914CF-5BA3-6C41-1DAF-2D2B56C46D0C}"/>
          </ac:spMkLst>
        </pc:spChg>
        <pc:spChg chg="mod">
          <ac:chgData name="Carlos Caetano" userId="ba24568caaa58072" providerId="LiveId" clId="{13160B12-01D7-41C4-B775-AA7CAE76C634}" dt="2023-03-16T01:26:39.647" v="572" actId="20577"/>
          <ac:spMkLst>
            <pc:docMk/>
            <pc:sldMk cId="3867430404" sldId="566"/>
            <ac:spMk id="8" creationId="{00000000-0000-0000-0000-000000000000}"/>
          </ac:spMkLst>
        </pc:spChg>
        <pc:grpChg chg="add mod">
          <ac:chgData name="Carlos Caetano" userId="ba24568caaa58072" providerId="LiveId" clId="{13160B12-01D7-41C4-B775-AA7CAE76C634}" dt="2023-03-16T01:36:59.115" v="696" actId="164"/>
          <ac:grpSpMkLst>
            <pc:docMk/>
            <pc:sldMk cId="3867430404" sldId="566"/>
            <ac:grpSpMk id="9" creationId="{4406C390-8E54-60E7-569E-AC3812DA0AFC}"/>
          </ac:grpSpMkLst>
        </pc:grpChg>
      </pc:sldChg>
      <pc:sldChg chg="addSp delSp modSp add mod delAnim modAnim">
        <pc:chgData name="Carlos Caetano" userId="ba24568caaa58072" providerId="LiveId" clId="{13160B12-01D7-41C4-B775-AA7CAE76C634}" dt="2023-03-16T10:12:00.127" v="958"/>
        <pc:sldMkLst>
          <pc:docMk/>
          <pc:sldMk cId="981266892" sldId="567"/>
        </pc:sldMkLst>
        <pc:spChg chg="del">
          <ac:chgData name="Carlos Caetano" userId="ba24568caaa58072" providerId="LiveId" clId="{13160B12-01D7-41C4-B775-AA7CAE76C634}" dt="2023-03-16T09:57:19.217" v="785" actId="478"/>
          <ac:spMkLst>
            <pc:docMk/>
            <pc:sldMk cId="981266892" sldId="567"/>
            <ac:spMk id="2" creationId="{B0A2A8BD-6000-C346-34B2-1345D6AE0ECD}"/>
          </ac:spMkLst>
        </pc:spChg>
        <pc:spChg chg="mod">
          <ac:chgData name="Carlos Caetano" userId="ba24568caaa58072" providerId="LiveId" clId="{13160B12-01D7-41C4-B775-AA7CAE76C634}" dt="2023-03-16T09:54:54.940" v="783" actId="20577"/>
          <ac:spMkLst>
            <pc:docMk/>
            <pc:sldMk cId="981266892" sldId="567"/>
            <ac:spMk id="3" creationId="{12E12516-DDD5-549C-3C55-9554C41E217B}"/>
          </ac:spMkLst>
        </pc:spChg>
        <pc:spChg chg="mod">
          <ac:chgData name="Carlos Caetano" userId="ba24568caaa58072" providerId="LiveId" clId="{13160B12-01D7-41C4-B775-AA7CAE76C634}" dt="2023-03-16T09:52:01.632" v="732" actId="20577"/>
          <ac:spMkLst>
            <pc:docMk/>
            <pc:sldMk cId="981266892" sldId="567"/>
            <ac:spMk id="8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3" creationId="{2E60973F-5B59-7671-C26F-B78DC792C96C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4" creationId="{A08A60A6-EE84-5AA8-FBE0-3D4923B1C916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5" creationId="{DE194A9F-0B4F-4C47-E73C-987910A81089}"/>
          </ac:spMkLst>
        </pc:spChg>
        <pc:spChg chg="add mod">
          <ac:chgData name="Carlos Caetano" userId="ba24568caaa58072" providerId="LiveId" clId="{13160B12-01D7-41C4-B775-AA7CAE76C634}" dt="2023-03-16T10:07:01.957" v="893" actId="207"/>
          <ac:spMkLst>
            <pc:docMk/>
            <pc:sldMk cId="981266892" sldId="567"/>
            <ac:spMk id="17" creationId="{90189707-BDCF-7BF0-3012-1CA6CD2C11EC}"/>
          </ac:spMkLst>
        </pc:spChg>
        <pc:spChg chg="add mod">
          <ac:chgData name="Carlos Caetano" userId="ba24568caaa58072" providerId="LiveId" clId="{13160B12-01D7-41C4-B775-AA7CAE76C634}" dt="2023-03-16T10:06:10.559" v="892" actId="14100"/>
          <ac:spMkLst>
            <pc:docMk/>
            <pc:sldMk cId="981266892" sldId="567"/>
            <ac:spMk id="18" creationId="{FD3A8515-77AA-ED16-C136-02A91AE43060}"/>
          </ac:spMkLst>
        </pc:spChg>
        <pc:grpChg chg="del">
          <ac:chgData name="Carlos Caetano" userId="ba24568caaa58072" providerId="LiveId" clId="{13160B12-01D7-41C4-B775-AA7CAE76C634}" dt="2023-03-16T09:57:14.540" v="784" actId="478"/>
          <ac:grpSpMkLst>
            <pc:docMk/>
            <pc:sldMk cId="981266892" sldId="567"/>
            <ac:grpSpMk id="9" creationId="{4406C390-8E54-60E7-569E-AC3812DA0AFC}"/>
          </ac:grpSpMkLst>
        </pc:grpChg>
        <pc:grpChg chg="add mod">
          <ac:chgData name="Carlos Caetano" userId="ba24568caaa58072" providerId="LiveId" clId="{13160B12-01D7-41C4-B775-AA7CAE76C634}" dt="2023-03-16T10:04:49.380" v="836" actId="1076"/>
          <ac:grpSpMkLst>
            <pc:docMk/>
            <pc:sldMk cId="981266892" sldId="567"/>
            <ac:grpSpMk id="11" creationId="{B28F163E-3FF5-16A8-EBB1-CD9CFB250E4E}"/>
          </ac:grpSpMkLst>
        </pc:grpChg>
        <pc:picChg chg="add mod">
          <ac:chgData name="Carlos Caetano" userId="ba24568caaa58072" providerId="LiveId" clId="{13160B12-01D7-41C4-B775-AA7CAE76C634}" dt="2023-03-16T10:12:00.127" v="958"/>
          <ac:picMkLst>
            <pc:docMk/>
            <pc:sldMk cId="981266892" sldId="567"/>
            <ac:picMk id="10" creationId="{6840790F-B236-ABC1-E831-C3281C4DAEA1}"/>
          </ac:picMkLst>
        </pc:picChg>
        <pc:picChg chg="mod">
          <ac:chgData name="Carlos Caetano" userId="ba24568caaa58072" providerId="LiveId" clId="{13160B12-01D7-41C4-B775-AA7CAE76C634}" dt="2023-03-16T10:03:34.002" v="816" actId="1036"/>
          <ac:picMkLst>
            <pc:docMk/>
            <pc:sldMk cId="981266892" sldId="567"/>
            <ac:picMk id="12" creationId="{03323E46-AEED-8AE5-C731-83AE25F8DB32}"/>
          </ac:picMkLst>
        </pc:picChg>
      </pc:sldChg>
      <pc:sldChg chg="delSp add del mod delAnim">
        <pc:chgData name="Carlos Caetano" userId="ba24568caaa58072" providerId="LiveId" clId="{13160B12-01D7-41C4-B775-AA7CAE76C634}" dt="2023-03-16T02:27:40.977" v="711" actId="47"/>
        <pc:sldMkLst>
          <pc:docMk/>
          <pc:sldMk cId="2698898097" sldId="567"/>
        </pc:sldMkLst>
        <pc:grpChg chg="del">
          <ac:chgData name="Carlos Caetano" userId="ba24568caaa58072" providerId="LiveId" clId="{13160B12-01D7-41C4-B775-AA7CAE76C634}" dt="2023-03-16T02:24:06.923" v="708" actId="478"/>
          <ac:grpSpMkLst>
            <pc:docMk/>
            <pc:sldMk cId="2698898097" sldId="567"/>
            <ac:grpSpMk id="9" creationId="{4406C390-8E54-60E7-569E-AC3812DA0AFC}"/>
          </ac:grpSpMkLst>
        </pc:grpChg>
      </pc:sldChg>
      <pc:sldChg chg="addSp delSp modSp add mod delAnim modAnim">
        <pc:chgData name="Carlos Caetano" userId="ba24568caaa58072" providerId="LiveId" clId="{13160B12-01D7-41C4-B775-AA7CAE76C634}" dt="2023-03-16T10:09:55.885" v="953" actId="115"/>
        <pc:sldMkLst>
          <pc:docMk/>
          <pc:sldMk cId="3227646007" sldId="568"/>
        </pc:sldMkLst>
        <pc:spChg chg="del mod">
          <ac:chgData name="Carlos Caetano" userId="ba24568caaa58072" providerId="LiveId" clId="{13160B12-01D7-41C4-B775-AA7CAE76C634}" dt="2023-03-16T10:09:05.691" v="944" actId="478"/>
          <ac:spMkLst>
            <pc:docMk/>
            <pc:sldMk cId="3227646007" sldId="568"/>
            <ac:spMk id="3" creationId="{12E12516-DDD5-549C-3C55-9554C41E217B}"/>
          </ac:spMkLst>
        </pc:spChg>
        <pc:spChg chg="add mod">
          <ac:chgData name="Carlos Caetano" userId="ba24568caaa58072" providerId="LiveId" clId="{13160B12-01D7-41C4-B775-AA7CAE76C634}" dt="2023-03-16T10:09:55.885" v="953" actId="115"/>
          <ac:spMkLst>
            <pc:docMk/>
            <pc:sldMk cId="3227646007" sldId="568"/>
            <ac:spMk id="4" creationId="{6AB7F1AF-9BEF-2446-4EC0-B78E3E3EE9F3}"/>
          </ac:spMkLst>
        </pc:spChg>
        <pc:spChg chg="mod">
          <ac:chgData name="Carlos Caetano" userId="ba24568caaa58072" providerId="LiveId" clId="{13160B12-01D7-41C4-B775-AA7CAE76C634}" dt="2023-03-16T10:08:14.479" v="934" actId="14100"/>
          <ac:spMkLst>
            <pc:docMk/>
            <pc:sldMk cId="3227646007" sldId="568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0:08:21.447" v="937" actId="478"/>
          <ac:spMkLst>
            <pc:docMk/>
            <pc:sldMk cId="3227646007" sldId="568"/>
            <ac:spMk id="17" creationId="{90189707-BDCF-7BF0-3012-1CA6CD2C11EC}"/>
          </ac:spMkLst>
        </pc:spChg>
        <pc:spChg chg="del">
          <ac:chgData name="Carlos Caetano" userId="ba24568caaa58072" providerId="LiveId" clId="{13160B12-01D7-41C4-B775-AA7CAE76C634}" dt="2023-03-16T10:08:23.179" v="938" actId="478"/>
          <ac:spMkLst>
            <pc:docMk/>
            <pc:sldMk cId="3227646007" sldId="568"/>
            <ac:spMk id="18" creationId="{FD3A8515-77AA-ED16-C136-02A91AE43060}"/>
          </ac:spMkLst>
        </pc:spChg>
        <pc:grpChg chg="del">
          <ac:chgData name="Carlos Caetano" userId="ba24568caaa58072" providerId="LiveId" clId="{13160B12-01D7-41C4-B775-AA7CAE76C634}" dt="2023-03-16T10:08:19.517" v="936" actId="478"/>
          <ac:grpSpMkLst>
            <pc:docMk/>
            <pc:sldMk cId="3227646007" sldId="568"/>
            <ac:grpSpMk id="11" creationId="{B28F163E-3FF5-16A8-EBB1-CD9CFB250E4E}"/>
          </ac:grpSpMkLst>
        </pc:grpChg>
        <pc:picChg chg="del">
          <ac:chgData name="Carlos Caetano" userId="ba24568caaa58072" providerId="LiveId" clId="{13160B12-01D7-41C4-B775-AA7CAE76C634}" dt="2023-03-16T10:08:18.179" v="935" actId="478"/>
          <ac:picMkLst>
            <pc:docMk/>
            <pc:sldMk cId="3227646007" sldId="568"/>
            <ac:picMk id="10" creationId="{6840790F-B236-ABC1-E831-C3281C4DAEA1}"/>
          </ac:picMkLst>
        </pc:picChg>
      </pc:sldChg>
      <pc:sldChg chg="add del">
        <pc:chgData name="Carlos Caetano" userId="ba24568caaa58072" providerId="LiveId" clId="{13160B12-01D7-41C4-B775-AA7CAE76C634}" dt="2023-03-16T10:07:39.783" v="896" actId="2890"/>
        <pc:sldMkLst>
          <pc:docMk/>
          <pc:sldMk cId="4154716391" sldId="568"/>
        </pc:sldMkLst>
      </pc:sldChg>
      <pc:sldChg chg="addSp delSp modSp add mod">
        <pc:chgData name="Carlos Caetano" userId="ba24568caaa58072" providerId="LiveId" clId="{13160B12-01D7-41C4-B775-AA7CAE76C634}" dt="2023-03-16T14:44:05.627" v="1028" actId="2085"/>
        <pc:sldMkLst>
          <pc:docMk/>
          <pc:sldMk cId="3856535958" sldId="569"/>
        </pc:sldMkLst>
        <pc:spChg chg="mod">
          <ac:chgData name="Carlos Caetano" userId="ba24568caaa58072" providerId="LiveId" clId="{13160B12-01D7-41C4-B775-AA7CAE76C634}" dt="2023-03-16T14:44:05.627" v="1028" actId="2085"/>
          <ac:spMkLst>
            <pc:docMk/>
            <pc:sldMk cId="3856535958" sldId="569"/>
            <ac:spMk id="2" creationId="{099235AE-6722-8EA0-8320-93CF1117949A}"/>
          </ac:spMkLst>
        </pc:spChg>
        <pc:spChg chg="add mod">
          <ac:chgData name="Carlos Caetano" userId="ba24568caaa58072" providerId="LiveId" clId="{13160B12-01D7-41C4-B775-AA7CAE76C634}" dt="2023-03-16T14:41:55.952" v="1009" actId="207"/>
          <ac:spMkLst>
            <pc:docMk/>
            <pc:sldMk cId="3856535958" sldId="569"/>
            <ac:spMk id="3" creationId="{6BD232E3-E630-72AF-0810-78C9DD388F69}"/>
          </ac:spMkLst>
        </pc:spChg>
        <pc:spChg chg="mod">
          <ac:chgData name="Carlos Caetano" userId="ba24568caaa58072" providerId="LiveId" clId="{13160B12-01D7-41C4-B775-AA7CAE76C634}" dt="2023-03-16T14:41:29.663" v="983" actId="20577"/>
          <ac:spMkLst>
            <pc:docMk/>
            <pc:sldMk cId="3856535958" sldId="569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42:02.328" v="1010" actId="478"/>
          <ac:spMkLst>
            <pc:docMk/>
            <pc:sldMk cId="3856535958" sldId="569"/>
            <ac:spMk id="9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42:04.857" v="1011" actId="478"/>
          <ac:spMkLst>
            <pc:docMk/>
            <pc:sldMk cId="3856535958" sldId="569"/>
            <ac:spMk id="15" creationId="{00000000-0000-0000-0000-000000000000}"/>
          </ac:spMkLst>
        </pc:spChg>
        <pc:picChg chg="add mod">
          <ac:chgData name="Carlos Caetano" userId="ba24568caaa58072" providerId="LiveId" clId="{13160B12-01D7-41C4-B775-AA7CAE76C634}" dt="2023-03-16T14:43:52.720" v="1027" actId="1076"/>
          <ac:picMkLst>
            <pc:docMk/>
            <pc:sldMk cId="3856535958" sldId="569"/>
            <ac:picMk id="4" creationId="{A4FF7F5F-8769-4692-D799-403719CBA9D2}"/>
          </ac:picMkLst>
        </pc:picChg>
      </pc:sldChg>
      <pc:sldChg chg="addSp delSp modSp add mod delAnim modAnim">
        <pc:chgData name="Carlos Caetano" userId="ba24568caaa58072" providerId="LiveId" clId="{13160B12-01D7-41C4-B775-AA7CAE76C634}" dt="2023-03-16T15:08:01.704" v="1274" actId="1035"/>
        <pc:sldMkLst>
          <pc:docMk/>
          <pc:sldMk cId="2007783847" sldId="570"/>
        </pc:sldMkLst>
        <pc:spChg chg="add mod">
          <ac:chgData name="Carlos Caetano" userId="ba24568caaa58072" providerId="LiveId" clId="{13160B12-01D7-41C4-B775-AA7CAE76C634}" dt="2023-03-16T15:08:01.704" v="1274" actId="1035"/>
          <ac:spMkLst>
            <pc:docMk/>
            <pc:sldMk cId="2007783847" sldId="570"/>
            <ac:spMk id="2" creationId="{19B93100-967B-DBFA-1974-2157F68DAD45}"/>
          </ac:spMkLst>
        </pc:spChg>
        <pc:spChg chg="mod">
          <ac:chgData name="Carlos Caetano" userId="ba24568caaa58072" providerId="LiveId" clId="{13160B12-01D7-41C4-B775-AA7CAE76C634}" dt="2023-03-16T14:50:46.331" v="1070" actId="403"/>
          <ac:spMkLst>
            <pc:docMk/>
            <pc:sldMk cId="2007783847" sldId="570"/>
            <ac:spMk id="4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4:56:16.162" v="1147" actId="1076"/>
          <ac:spMkLst>
            <pc:docMk/>
            <pc:sldMk cId="2007783847" sldId="570"/>
            <ac:spMk id="6" creationId="{0F694D06-6CF0-E937-307F-3C0342A7C72F}"/>
          </ac:spMkLst>
        </pc:spChg>
        <pc:spChg chg="del">
          <ac:chgData name="Carlos Caetano" userId="ba24568caaa58072" providerId="LiveId" clId="{13160B12-01D7-41C4-B775-AA7CAE76C634}" dt="2023-03-16T14:51:25.407" v="1086" actId="478"/>
          <ac:spMkLst>
            <pc:docMk/>
            <pc:sldMk cId="2007783847" sldId="570"/>
            <ac:spMk id="10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50:56.849" v="1074" actId="478"/>
          <ac:spMkLst>
            <pc:docMk/>
            <pc:sldMk cId="2007783847" sldId="570"/>
            <ac:spMk id="11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50:56.849" v="1074" actId="478"/>
          <ac:spMkLst>
            <pc:docMk/>
            <pc:sldMk cId="2007783847" sldId="570"/>
            <ac:spMk id="12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07:55.413" v="1262" actId="20577"/>
          <ac:spMkLst>
            <pc:docMk/>
            <pc:sldMk cId="2007783847" sldId="570"/>
            <ac:spMk id="13" creationId="{AF271064-090C-8EA0-903E-8F2C893528AA}"/>
          </ac:spMkLst>
        </pc:spChg>
        <pc:picChg chg="add mod">
          <ac:chgData name="Carlos Caetano" userId="ba24568caaa58072" providerId="LiveId" clId="{13160B12-01D7-41C4-B775-AA7CAE76C634}" dt="2023-03-16T14:56:08.085" v="1145" actId="1076"/>
          <ac:picMkLst>
            <pc:docMk/>
            <pc:sldMk cId="2007783847" sldId="570"/>
            <ac:picMk id="3" creationId="{5D3EE098-AC5F-C3D9-52CF-DC0961666FE9}"/>
          </ac:picMkLst>
        </pc:picChg>
        <pc:picChg chg="del">
          <ac:chgData name="Carlos Caetano" userId="ba24568caaa58072" providerId="LiveId" clId="{13160B12-01D7-41C4-B775-AA7CAE76C634}" dt="2023-03-16T14:50:49.920" v="1071" actId="478"/>
          <ac:picMkLst>
            <pc:docMk/>
            <pc:sldMk cId="2007783847" sldId="570"/>
            <ac:picMk id="5" creationId="{00000000-0000-0000-0000-000000000000}"/>
          </ac:picMkLst>
        </pc:picChg>
        <pc:picChg chg="del">
          <ac:chgData name="Carlos Caetano" userId="ba24568caaa58072" providerId="LiveId" clId="{13160B12-01D7-41C4-B775-AA7CAE76C634}" dt="2023-03-16T14:50:50.360" v="1072" actId="478"/>
          <ac:picMkLst>
            <pc:docMk/>
            <pc:sldMk cId="2007783847" sldId="570"/>
            <ac:picMk id="7" creationId="{00000000-0000-0000-0000-000000000000}"/>
          </ac:picMkLst>
        </pc:picChg>
        <pc:picChg chg="del">
          <ac:chgData name="Carlos Caetano" userId="ba24568caaa58072" providerId="LiveId" clId="{13160B12-01D7-41C4-B775-AA7CAE76C634}" dt="2023-03-16T14:50:50.737" v="1073" actId="478"/>
          <ac:picMkLst>
            <pc:docMk/>
            <pc:sldMk cId="2007783847" sldId="570"/>
            <ac:picMk id="9" creationId="{00000000-0000-0000-0000-000000000000}"/>
          </ac:picMkLst>
        </pc:picChg>
      </pc:sldChg>
    </pc:docChg>
  </pc:docChgLst>
  <pc:docChgLst>
    <pc:chgData name="Carlos Caetano" userId="ba24568caaa58072" providerId="LiveId" clId="{9079D6AA-0945-4FBF-814B-0AF0219C9FE9}"/>
    <pc:docChg chg="undo custSel addSld delSld modSld sldOrd modNotesMaster modHandout">
      <pc:chgData name="Carlos Caetano" userId="ba24568caaa58072" providerId="LiveId" clId="{9079D6AA-0945-4FBF-814B-0AF0219C9FE9}" dt="2023-04-20T14:54:38.693" v="2773"/>
      <pc:docMkLst>
        <pc:docMk/>
      </pc:docMkLst>
      <pc:sldChg chg="add del">
        <pc:chgData name="Carlos Caetano" userId="ba24568caaa58072" providerId="LiveId" clId="{9079D6AA-0945-4FBF-814B-0AF0219C9FE9}" dt="2023-04-12T23:20:34.560" v="2068" actId="47"/>
        <pc:sldMkLst>
          <pc:docMk/>
          <pc:sldMk cId="0" sldId="265"/>
        </pc:sldMkLst>
      </pc:sldChg>
      <pc:sldChg chg="addSp delSp modSp add del mod">
        <pc:chgData name="Carlos Caetano" userId="ba24568caaa58072" providerId="LiveId" clId="{9079D6AA-0945-4FBF-814B-0AF0219C9FE9}" dt="2023-04-12T18:47:05.203" v="1094" actId="47"/>
        <pc:sldMkLst>
          <pc:docMk/>
          <pc:sldMk cId="0" sldId="269"/>
        </pc:sldMkLst>
        <pc:spChg chg="mod">
          <ac:chgData name="Carlos Caetano" userId="ba24568caaa58072" providerId="LiveId" clId="{9079D6AA-0945-4FBF-814B-0AF0219C9FE9}" dt="2023-04-12T18:30:59.449" v="885" actId="27636"/>
          <ac:spMkLst>
            <pc:docMk/>
            <pc:sldMk cId="0" sldId="269"/>
            <ac:spMk id="7170" creationId="{2C68275A-BBB8-3222-B643-BCD8A6F45D95}"/>
          </ac:spMkLst>
        </pc:spChg>
        <pc:picChg chg="del">
          <ac:chgData name="Carlos Caetano" userId="ba24568caaa58072" providerId="LiveId" clId="{9079D6AA-0945-4FBF-814B-0AF0219C9FE9}" dt="2023-04-12T18:39:27.874" v="894" actId="478"/>
          <ac:picMkLst>
            <pc:docMk/>
            <pc:sldMk cId="0" sldId="269"/>
            <ac:picMk id="7171" creationId="{F14F4B29-A351-4C24-3567-CB7618234256}"/>
          </ac:picMkLst>
        </pc:picChg>
        <pc:picChg chg="mod">
          <ac:chgData name="Carlos Caetano" userId="ba24568caaa58072" providerId="LiveId" clId="{9079D6AA-0945-4FBF-814B-0AF0219C9FE9}" dt="2023-04-12T18:39:36.669" v="895" actId="1076"/>
          <ac:picMkLst>
            <pc:docMk/>
            <pc:sldMk cId="0" sldId="269"/>
            <ac:picMk id="7172" creationId="{4D770F26-6434-9101-C8F9-D3EDDF1F9AD7}"/>
          </ac:picMkLst>
        </pc:picChg>
        <pc:picChg chg="add del mod">
          <ac:chgData name="Carlos Caetano" userId="ba24568caaa58072" providerId="LiveId" clId="{9079D6AA-0945-4FBF-814B-0AF0219C9FE9}" dt="2023-04-12T18:47:02.094" v="1093" actId="478"/>
          <ac:picMkLst>
            <pc:docMk/>
            <pc:sldMk cId="0" sldId="269"/>
            <ac:picMk id="14338" creationId="{C4400DA3-9D60-35DF-319E-C6DC4D2EF06E}"/>
          </ac:picMkLst>
        </pc:picChg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0"/>
        </pc:sldMkLst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2"/>
        </pc:sldMkLst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3"/>
        </pc:sldMkLst>
      </pc:sldChg>
      <pc:sldChg chg="modSp add del mod">
        <pc:chgData name="Carlos Caetano" userId="ba24568caaa58072" providerId="LiveId" clId="{9079D6AA-0945-4FBF-814B-0AF0219C9FE9}" dt="2023-04-13T14:47:29.650" v="2161" actId="47"/>
        <pc:sldMkLst>
          <pc:docMk/>
          <pc:sldMk cId="0" sldId="274"/>
        </pc:sldMkLst>
        <pc:spChg chg="mod">
          <ac:chgData name="Carlos Caetano" userId="ba24568caaa58072" providerId="LiveId" clId="{9079D6AA-0945-4FBF-814B-0AF0219C9FE9}" dt="2023-04-12T18:30:59.465" v="887" actId="27636"/>
          <ac:spMkLst>
            <pc:docMk/>
            <pc:sldMk cId="0" sldId="274"/>
            <ac:spMk id="14339" creationId="{A0EA3EFA-DCBE-BAA5-EB9E-4AACC7840306}"/>
          </ac:spMkLst>
        </pc:spChg>
      </pc:sldChg>
      <pc:sldChg chg="add del">
        <pc:chgData name="Carlos Caetano" userId="ba24568caaa58072" providerId="LiveId" clId="{9079D6AA-0945-4FBF-814B-0AF0219C9FE9}" dt="2023-04-13T14:47:29.650" v="2161" actId="47"/>
        <pc:sldMkLst>
          <pc:docMk/>
          <pc:sldMk cId="0" sldId="275"/>
        </pc:sldMkLst>
      </pc:sldChg>
      <pc:sldChg chg="del">
        <pc:chgData name="Carlos Caetano" userId="ba24568caaa58072" providerId="LiveId" clId="{9079D6AA-0945-4FBF-814B-0AF0219C9FE9}" dt="2023-04-12T12:46:42.574" v="316" actId="47"/>
        <pc:sldMkLst>
          <pc:docMk/>
          <pc:sldMk cId="0" sldId="277"/>
        </pc:sldMkLst>
      </pc:sldChg>
      <pc:sldChg chg="addSp delSp modSp del mod">
        <pc:chgData name="Carlos Caetano" userId="ba24568caaa58072" providerId="LiveId" clId="{9079D6AA-0945-4FBF-814B-0AF0219C9FE9}" dt="2023-04-12T18:25:47.344" v="849" actId="47"/>
        <pc:sldMkLst>
          <pc:docMk/>
          <pc:sldMk cId="0" sldId="278"/>
        </pc:sldMkLst>
        <pc:picChg chg="add del">
          <ac:chgData name="Carlos Caetano" userId="ba24568caaa58072" providerId="LiveId" clId="{9079D6AA-0945-4FBF-814B-0AF0219C9FE9}" dt="2023-04-12T17:47:00.976" v="637" actId="478"/>
          <ac:picMkLst>
            <pc:docMk/>
            <pc:sldMk cId="0" sldId="278"/>
            <ac:picMk id="3" creationId="{5A24020A-E457-A52C-6876-998B80D44F22}"/>
          </ac:picMkLst>
        </pc:picChg>
        <pc:picChg chg="add mod">
          <ac:chgData name="Carlos Caetano" userId="ba24568caaa58072" providerId="LiveId" clId="{9079D6AA-0945-4FBF-814B-0AF0219C9FE9}" dt="2023-04-12T17:47:08.428" v="640" actId="1076"/>
          <ac:picMkLst>
            <pc:docMk/>
            <pc:sldMk cId="0" sldId="278"/>
            <ac:picMk id="6" creationId="{DC7D5A80-BA3E-B388-5B26-DE0E41492D1F}"/>
          </ac:picMkLst>
        </pc:picChg>
        <pc:picChg chg="add mod">
          <ac:chgData name="Carlos Caetano" userId="ba24568caaa58072" providerId="LiveId" clId="{9079D6AA-0945-4FBF-814B-0AF0219C9FE9}" dt="2023-04-12T18:13:38.067" v="729"/>
          <ac:picMkLst>
            <pc:docMk/>
            <pc:sldMk cId="0" sldId="278"/>
            <ac:picMk id="2050" creationId="{1D1119DA-24F1-376B-8F8D-00780DA0E77B}"/>
          </ac:picMkLst>
        </pc:picChg>
        <pc:picChg chg="del">
          <ac:chgData name="Carlos Caetano" userId="ba24568caaa58072" providerId="LiveId" clId="{9079D6AA-0945-4FBF-814B-0AF0219C9FE9}" dt="2023-04-12T17:46:57.461" v="635" actId="478"/>
          <ac:picMkLst>
            <pc:docMk/>
            <pc:sldMk cId="0" sldId="278"/>
            <ac:picMk id="13316" creationId="{A0CD6F6E-4F4B-A007-66EF-575D10C25242}"/>
          </ac:picMkLst>
        </pc:picChg>
        <pc:picChg chg="del">
          <ac:chgData name="Carlos Caetano" userId="ba24568caaa58072" providerId="LiveId" clId="{9079D6AA-0945-4FBF-814B-0AF0219C9FE9}" dt="2023-04-12T18:12:52.075" v="723" actId="478"/>
          <ac:picMkLst>
            <pc:docMk/>
            <pc:sldMk cId="0" sldId="278"/>
            <ac:picMk id="13317" creationId="{825284E4-A938-4695-56F6-8A55351B1057}"/>
          </ac:picMkLst>
        </pc:picChg>
      </pc:sldChg>
      <pc:sldChg chg="addSp delSp modSp add del">
        <pc:chgData name="Carlos Caetano" userId="ba24568caaa58072" providerId="LiveId" clId="{9079D6AA-0945-4FBF-814B-0AF0219C9FE9}" dt="2023-04-12T18:30:59.418" v="884"/>
        <pc:sldMkLst>
          <pc:docMk/>
          <pc:sldMk cId="0" sldId="279"/>
        </pc:sldMkLst>
        <pc:picChg chg="add mod">
          <ac:chgData name="Carlos Caetano" userId="ba24568caaa58072" providerId="LiveId" clId="{9079D6AA-0945-4FBF-814B-0AF0219C9FE9}" dt="2023-04-12T18:26:05.184" v="851" actId="732"/>
          <ac:picMkLst>
            <pc:docMk/>
            <pc:sldMk cId="0" sldId="279"/>
            <ac:picMk id="1026" creationId="{03B41856-68FA-8B29-AE83-AE9932EAA5A1}"/>
          </ac:picMkLst>
        </pc:picChg>
        <pc:picChg chg="del">
          <ac:chgData name="Carlos Caetano" userId="ba24568caaa58072" providerId="LiveId" clId="{9079D6AA-0945-4FBF-814B-0AF0219C9FE9}" dt="2023-04-12T18:06:30.720" v="711" actId="478"/>
          <ac:picMkLst>
            <pc:docMk/>
            <pc:sldMk cId="0" sldId="279"/>
            <ac:picMk id="14342" creationId="{CF7D9C89-84D8-479C-7837-ED9EC23D9AA5}"/>
          </ac:picMkLst>
        </pc:picChg>
      </pc:sldChg>
      <pc:sldChg chg="add del ord">
        <pc:chgData name="Carlos Caetano" userId="ba24568caaa58072" providerId="LiveId" clId="{9079D6AA-0945-4FBF-814B-0AF0219C9FE9}" dt="2023-04-13T10:15:32.497" v="2152" actId="47"/>
        <pc:sldMkLst>
          <pc:docMk/>
          <pc:sldMk cId="0" sldId="280"/>
        </pc:sldMkLst>
      </pc:sldChg>
      <pc:sldChg chg="del ord">
        <pc:chgData name="Carlos Caetano" userId="ba24568caaa58072" providerId="LiveId" clId="{9079D6AA-0945-4FBF-814B-0AF0219C9FE9}" dt="2023-04-12T17:44:39.340" v="634" actId="47"/>
        <pc:sldMkLst>
          <pc:docMk/>
          <pc:sldMk cId="0" sldId="281"/>
        </pc:sldMkLst>
      </pc:sldChg>
      <pc:sldChg chg="modSp add del mod">
        <pc:chgData name="Carlos Caetano" userId="ba24568caaa58072" providerId="LiveId" clId="{9079D6AA-0945-4FBF-814B-0AF0219C9FE9}" dt="2023-04-12T23:11:04.461" v="2067" actId="47"/>
        <pc:sldMkLst>
          <pc:docMk/>
          <pc:sldMk cId="0" sldId="292"/>
        </pc:sldMkLst>
        <pc:spChg chg="mod">
          <ac:chgData name="Carlos Caetano" userId="ba24568caaa58072" providerId="LiveId" clId="{9079D6AA-0945-4FBF-814B-0AF0219C9FE9}" dt="2023-04-12T18:30:59.465" v="886" actId="27636"/>
          <ac:spMkLst>
            <pc:docMk/>
            <pc:sldMk cId="0" sldId="292"/>
            <ac:spMk id="8194" creationId="{3BD33B85-E5E9-1CCD-CA6F-AFB8BE86A81F}"/>
          </ac:spMkLst>
        </pc:sp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438408182" sldId="564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214817534" sldId="565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277725955" sldId="566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734951510" sldId="567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21219558" sldId="576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764103793" sldId="577"/>
        </pc:sldMkLst>
      </pc:sldChg>
      <pc:sldChg chg="addSp delSp modSp mod ord delAnim modAnim">
        <pc:chgData name="Carlos Caetano" userId="ba24568caaa58072" providerId="LiveId" clId="{9079D6AA-0945-4FBF-814B-0AF0219C9FE9}" dt="2023-04-12T12:51:47.820" v="490"/>
        <pc:sldMkLst>
          <pc:docMk/>
          <pc:sldMk cId="2871881302" sldId="628"/>
        </pc:sldMkLst>
        <pc:spChg chg="mod">
          <ac:chgData name="Carlos Caetano" userId="ba24568caaa58072" providerId="LiveId" clId="{9079D6AA-0945-4FBF-814B-0AF0219C9FE9}" dt="2023-04-12T12:46:50.557" v="328" actId="1036"/>
          <ac:spMkLst>
            <pc:docMk/>
            <pc:sldMk cId="2871881302" sldId="628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38:52.917" v="56" actId="1076"/>
          <ac:spMkLst>
            <pc:docMk/>
            <pc:sldMk cId="2871881302" sldId="628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1.488" v="91" actId="478"/>
          <ac:spMkLst>
            <pc:docMk/>
            <pc:sldMk cId="2871881302" sldId="628"/>
            <ac:spMk id="7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38:34.549" v="39" actId="20577"/>
          <ac:spMkLst>
            <pc:docMk/>
            <pc:sldMk cId="2871881302" sldId="628"/>
            <ac:spMk id="8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2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3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4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5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2:48:40.297" v="348" actId="404"/>
          <ac:spMkLst>
            <pc:docMk/>
            <pc:sldMk cId="2871881302" sldId="628"/>
            <ac:spMk id="16" creationId="{F9E13A0C-496A-C02B-F385-C430A1BB934C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8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2:48:48.530" v="350" actId="20577"/>
          <ac:spMkLst>
            <pc:docMk/>
            <pc:sldMk cId="2871881302" sldId="628"/>
            <ac:spMk id="21" creationId="{19D9A386-1AFF-9769-CAFB-E40C8629B5A0}"/>
          </ac:spMkLst>
        </pc:spChg>
        <pc:spChg chg="add mod">
          <ac:chgData name="Carlos Caetano" userId="ba24568caaa58072" providerId="LiveId" clId="{9079D6AA-0945-4FBF-814B-0AF0219C9FE9}" dt="2023-04-12T12:51:43.775" v="489" actId="1076"/>
          <ac:spMkLst>
            <pc:docMk/>
            <pc:sldMk cId="2871881302" sldId="628"/>
            <ac:spMk id="22" creationId="{D3B25E69-F3BE-E722-5294-7DF3A5BE4F0C}"/>
          </ac:spMkLst>
        </pc:spChg>
        <pc:grpChg chg="del">
          <ac:chgData name="Carlos Caetano" userId="ba24568caaa58072" providerId="LiveId" clId="{9079D6AA-0945-4FBF-814B-0AF0219C9FE9}" dt="2023-04-12T12:42:36.333" v="92" actId="478"/>
          <ac:grpSpMkLst>
            <pc:docMk/>
            <pc:sldMk cId="2871881302" sldId="628"/>
            <ac:grpSpMk id="10" creationId="{00000000-0000-0000-0000-000000000000}"/>
          </ac:grpSpMkLst>
        </pc:grpChg>
        <pc:grpChg chg="add mod">
          <ac:chgData name="Carlos Caetano" userId="ba24568caaa58072" providerId="LiveId" clId="{9079D6AA-0945-4FBF-814B-0AF0219C9FE9}" dt="2023-04-12T12:48:12.177" v="339" actId="164"/>
          <ac:grpSpMkLst>
            <pc:docMk/>
            <pc:sldMk cId="2871881302" sldId="628"/>
            <ac:grpSpMk id="20" creationId="{6C9F9296-7AD4-93D3-BBC0-81EDD360DFCE}"/>
          </ac:grpSpMkLst>
        </pc:grpChg>
        <pc:grpChg chg="add mod">
          <ac:chgData name="Carlos Caetano" userId="ba24568caaa58072" providerId="LiveId" clId="{9079D6AA-0945-4FBF-814B-0AF0219C9FE9}" dt="2023-04-12T12:51:43.775" v="489" actId="1076"/>
          <ac:grpSpMkLst>
            <pc:docMk/>
            <pc:sldMk cId="2871881302" sldId="628"/>
            <ac:grpSpMk id="23" creationId="{73AC99D1-5A86-23C8-EB53-C2A43D734A44}"/>
          </ac:grpSpMkLst>
        </pc:grpChg>
        <pc:picChg chg="add mod">
          <ac:chgData name="Carlos Caetano" userId="ba24568caaa58072" providerId="LiveId" clId="{9079D6AA-0945-4FBF-814B-0AF0219C9FE9}" dt="2023-04-12T12:48:12.177" v="339" actId="164"/>
          <ac:picMkLst>
            <pc:docMk/>
            <pc:sldMk cId="2871881302" sldId="628"/>
            <ac:picMk id="2" creationId="{9E039679-7ED2-B26B-1795-C5741BF48863}"/>
          </ac:picMkLst>
        </pc:picChg>
        <pc:picChg chg="add mod">
          <ac:chgData name="Carlos Caetano" userId="ba24568caaa58072" providerId="LiveId" clId="{9079D6AA-0945-4FBF-814B-0AF0219C9FE9}" dt="2023-04-12T12:51:43.775" v="489" actId="1076"/>
          <ac:picMkLst>
            <pc:docMk/>
            <pc:sldMk cId="2871881302" sldId="628"/>
            <ac:picMk id="11" creationId="{93D17101-FB02-3066-70A9-65E59E758560}"/>
          </ac:picMkLst>
        </pc:picChg>
        <pc:picChg chg="add mod">
          <ac:chgData name="Carlos Caetano" userId="ba24568caaa58072" providerId="LiveId" clId="{9079D6AA-0945-4FBF-814B-0AF0219C9FE9}" dt="2023-04-12T12:48:12.177" v="339" actId="164"/>
          <ac:picMkLst>
            <pc:docMk/>
            <pc:sldMk cId="2871881302" sldId="628"/>
            <ac:picMk id="17" creationId="{37A8BF76-8D00-1C13-C7D1-87DFDD4167F4}"/>
          </ac:picMkLst>
        </pc:picChg>
        <pc:picChg chg="del">
          <ac:chgData name="Carlos Caetano" userId="ba24568caaa58072" providerId="LiveId" clId="{9079D6AA-0945-4FBF-814B-0AF0219C9FE9}" dt="2023-04-12T12:42:36.333" v="92" actId="478"/>
          <ac:picMkLst>
            <pc:docMk/>
            <pc:sldMk cId="2871881302" sldId="628"/>
            <ac:picMk id="19" creationId="{00000000-0000-0000-0000-000000000000}"/>
          </ac:picMkLst>
        </pc:pic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306750966" sldId="631"/>
        </pc:sldMkLst>
      </pc:sldChg>
      <pc:sldChg chg="addSp modSp mod ord modAnim">
        <pc:chgData name="Carlos Caetano" userId="ba24568caaa58072" providerId="LiveId" clId="{9079D6AA-0945-4FBF-814B-0AF0219C9FE9}" dt="2023-04-20T14:38:16.456" v="2770" actId="1037"/>
        <pc:sldMkLst>
          <pc:docMk/>
          <pc:sldMk cId="1022125828" sldId="632"/>
        </pc:sldMkLst>
        <pc:spChg chg="add mod">
          <ac:chgData name="Carlos Caetano" userId="ba24568caaa58072" providerId="LiveId" clId="{9079D6AA-0945-4FBF-814B-0AF0219C9FE9}" dt="2023-04-20T14:38:03.779" v="2745"/>
          <ac:spMkLst>
            <pc:docMk/>
            <pc:sldMk cId="1022125828" sldId="632"/>
            <ac:spMk id="2" creationId="{5DE7CA93-B7E7-660C-9527-E45868E50BFE}"/>
          </ac:spMkLst>
        </pc:spChg>
        <pc:spChg chg="mod">
          <ac:chgData name="Carlos Caetano" userId="ba24568caaa58072" providerId="LiveId" clId="{9079D6AA-0945-4FBF-814B-0AF0219C9FE9}" dt="2023-04-13T15:47:43.070" v="2728" actId="1037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9079D6AA-0945-4FBF-814B-0AF0219C9FE9}" dt="2023-04-20T14:38:16.456" v="2770" actId="1037"/>
          <ac:spMkLst>
            <pc:docMk/>
            <pc:sldMk cId="1022125828" sldId="632"/>
            <ac:spMk id="13" creationId="{AC579921-3186-ED7E-2224-454FE2A3E34C}"/>
          </ac:spMkLst>
        </pc:spChg>
        <pc:picChg chg="add mod">
          <ac:chgData name="Carlos Caetano" userId="ba24568caaa58072" providerId="LiveId" clId="{9079D6AA-0945-4FBF-814B-0AF0219C9FE9}" dt="2023-04-13T15:48:33.920" v="2739" actId="1076"/>
          <ac:picMkLst>
            <pc:docMk/>
            <pc:sldMk cId="1022125828" sldId="632"/>
            <ac:picMk id="3" creationId="{57FA2099-4EB1-AFC9-D012-6F845E1C36AE}"/>
          </ac:picMkLst>
        </pc:picChg>
        <pc:picChg chg="mod">
          <ac:chgData name="Carlos Caetano" userId="ba24568caaa58072" providerId="LiveId" clId="{9079D6AA-0945-4FBF-814B-0AF0219C9FE9}" dt="2023-04-13T15:47:43.070" v="2728" actId="1037"/>
          <ac:picMkLst>
            <pc:docMk/>
            <pc:sldMk cId="1022125828" sldId="632"/>
            <ac:picMk id="5" creationId="{62B620E3-3BB5-8C7E-B3E1-13F6AA80A3ED}"/>
          </ac:picMkLst>
        </pc:picChg>
        <pc:picChg chg="mod">
          <ac:chgData name="Carlos Caetano" userId="ba24568caaa58072" providerId="LiveId" clId="{9079D6AA-0945-4FBF-814B-0AF0219C9FE9}" dt="2023-04-13T15:48:31.062" v="2738" actId="1076"/>
          <ac:picMkLst>
            <pc:docMk/>
            <pc:sldMk cId="1022125828" sldId="632"/>
            <ac:picMk id="9" creationId="{1FFDECBA-0A1F-6F50-F608-FE73CDC2FF72}"/>
          </ac:picMkLst>
        </pc:picChg>
        <pc:picChg chg="add mod">
          <ac:chgData name="Carlos Caetano" userId="ba24568caaa58072" providerId="LiveId" clId="{9079D6AA-0945-4FBF-814B-0AF0219C9FE9}" dt="2023-04-13T15:48:35.967" v="2740" actId="1076"/>
          <ac:picMkLst>
            <pc:docMk/>
            <pc:sldMk cId="1022125828" sldId="632"/>
            <ac:picMk id="11" creationId="{0231DEAE-5F21-841E-6476-8159184D9EA4}"/>
          </ac:picMkLst>
        </pc:pic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3756607147" sldId="633"/>
        </pc:sldMkLst>
      </pc:sldChg>
      <pc:sldChg chg="addSp delSp modSp add mod delAnim modAnim">
        <pc:chgData name="Carlos Caetano" userId="ba24568caaa58072" providerId="LiveId" clId="{9079D6AA-0945-4FBF-814B-0AF0219C9FE9}" dt="2023-04-12T18:31:36.694" v="888" actId="166"/>
        <pc:sldMkLst>
          <pc:docMk/>
          <pc:sldMk cId="4047133570" sldId="635"/>
        </pc:sldMkLst>
        <pc:spChg chg="mod">
          <ac:chgData name="Carlos Caetano" userId="ba24568caaa58072" providerId="LiveId" clId="{9079D6AA-0945-4FBF-814B-0AF0219C9FE9}" dt="2023-04-12T17:44:18.046" v="631" actId="1036"/>
          <ac:spMkLst>
            <pc:docMk/>
            <pc:sldMk cId="4047133570" sldId="635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54:49.566" v="506" actId="20577"/>
          <ac:spMkLst>
            <pc:docMk/>
            <pc:sldMk cId="4047133570" sldId="635"/>
            <ac:spMk id="5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7:40:17.434" v="587" actId="1036"/>
          <ac:spMkLst>
            <pc:docMk/>
            <pc:sldMk cId="4047133570" sldId="635"/>
            <ac:spMk id="7" creationId="{5453CAB3-6DF6-F062-46EB-AD311BBFFE44}"/>
          </ac:spMkLst>
        </pc:spChg>
        <pc:spChg chg="add mod ord">
          <ac:chgData name="Carlos Caetano" userId="ba24568caaa58072" providerId="LiveId" clId="{9079D6AA-0945-4FBF-814B-0AF0219C9FE9}" dt="2023-04-12T18:31:36.694" v="888" actId="166"/>
          <ac:spMkLst>
            <pc:docMk/>
            <pc:sldMk cId="4047133570" sldId="635"/>
            <ac:spMk id="13" creationId="{0A133223-FBFE-A98A-491C-9509BA530336}"/>
          </ac:spMkLst>
        </pc:spChg>
        <pc:spChg chg="del">
          <ac:chgData name="Carlos Caetano" userId="ba24568caaa58072" providerId="LiveId" clId="{9079D6AA-0945-4FBF-814B-0AF0219C9FE9}" dt="2023-04-12T17:37:56.291" v="520" actId="478"/>
          <ac:spMkLst>
            <pc:docMk/>
            <pc:sldMk cId="4047133570" sldId="635"/>
            <ac:spMk id="16" creationId="{F9E13A0C-496A-C02B-F385-C430A1BB934C}"/>
          </ac:spMkLst>
        </pc:spChg>
        <pc:spChg chg="del topLvl">
          <ac:chgData name="Carlos Caetano" userId="ba24568caaa58072" providerId="LiveId" clId="{9079D6AA-0945-4FBF-814B-0AF0219C9FE9}" dt="2023-04-12T17:38:08.962" v="523" actId="478"/>
          <ac:spMkLst>
            <pc:docMk/>
            <pc:sldMk cId="4047133570" sldId="635"/>
            <ac:spMk id="22" creationId="{D3B25E69-F3BE-E722-5294-7DF3A5BE4F0C}"/>
          </ac:spMkLst>
        </pc:spChg>
        <pc:spChg chg="add mod">
          <ac:chgData name="Carlos Caetano" userId="ba24568caaa58072" providerId="LiveId" clId="{9079D6AA-0945-4FBF-814B-0AF0219C9FE9}" dt="2023-04-12T17:42:39.340" v="621" actId="1076"/>
          <ac:spMkLst>
            <pc:docMk/>
            <pc:sldMk cId="4047133570" sldId="635"/>
            <ac:spMk id="24" creationId="{8E3EAE03-2442-4B04-C9B4-90BCCCA9CBD7}"/>
          </ac:spMkLst>
        </pc:spChg>
        <pc:grpChg chg="add mod">
          <ac:chgData name="Carlos Caetano" userId="ba24568caaa58072" providerId="LiveId" clId="{9079D6AA-0945-4FBF-814B-0AF0219C9FE9}" dt="2023-04-12T17:40:17.434" v="587" actId="1036"/>
          <ac:grpSpMkLst>
            <pc:docMk/>
            <pc:sldMk cId="4047133570" sldId="635"/>
            <ac:grpSpMk id="12" creationId="{9EE29064-4328-FACB-1AA1-B365EE81866E}"/>
          </ac:grpSpMkLst>
        </pc:grpChg>
        <pc:grpChg chg="add mod">
          <ac:chgData name="Carlos Caetano" userId="ba24568caaa58072" providerId="LiveId" clId="{9079D6AA-0945-4FBF-814B-0AF0219C9FE9}" dt="2023-04-12T17:42:16.507" v="618" actId="1038"/>
          <ac:grpSpMkLst>
            <pc:docMk/>
            <pc:sldMk cId="4047133570" sldId="635"/>
            <ac:grpSpMk id="14" creationId="{78ACEB1A-095B-8BE2-F4CF-A936E907631C}"/>
          </ac:grpSpMkLst>
        </pc:grpChg>
        <pc:grpChg chg="del">
          <ac:chgData name="Carlos Caetano" userId="ba24568caaa58072" providerId="LiveId" clId="{9079D6AA-0945-4FBF-814B-0AF0219C9FE9}" dt="2023-04-12T17:37:52.600" v="519" actId="478"/>
          <ac:grpSpMkLst>
            <pc:docMk/>
            <pc:sldMk cId="4047133570" sldId="635"/>
            <ac:grpSpMk id="20" creationId="{6C9F9296-7AD4-93D3-BBC0-81EDD360DFCE}"/>
          </ac:grpSpMkLst>
        </pc:grpChg>
        <pc:grpChg chg="del">
          <ac:chgData name="Carlos Caetano" userId="ba24568caaa58072" providerId="LiveId" clId="{9079D6AA-0945-4FBF-814B-0AF0219C9FE9}" dt="2023-04-12T17:38:08.962" v="523" actId="478"/>
          <ac:grpSpMkLst>
            <pc:docMk/>
            <pc:sldMk cId="4047133570" sldId="635"/>
            <ac:grpSpMk id="23" creationId="{73AC99D1-5A86-23C8-EB53-C2A43D734A44}"/>
          </ac:grpSpMkLst>
        </pc:grp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4" creationId="{4CB1872B-5FCD-C375-E523-111DE9B4CEF3}"/>
          </ac:picMkLst>
        </pc:pic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9" creationId="{A63D1BD7-C96E-6746-BE24-8FD6AF73470D}"/>
          </ac:picMkLst>
        </pc:pic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10" creationId="{1375939F-FEF7-02F8-FF48-7E6DB1BD031E}"/>
          </ac:picMkLst>
        </pc:picChg>
        <pc:picChg chg="del topLvl">
          <ac:chgData name="Carlos Caetano" userId="ba24568caaa58072" providerId="LiveId" clId="{9079D6AA-0945-4FBF-814B-0AF0219C9FE9}" dt="2023-04-12T17:38:15.433" v="524" actId="478"/>
          <ac:picMkLst>
            <pc:docMk/>
            <pc:sldMk cId="4047133570" sldId="635"/>
            <ac:picMk id="11" creationId="{93D17101-FB02-3066-70A9-65E59E758560}"/>
          </ac:picMkLst>
        </pc:picChg>
        <pc:picChg chg="mod">
          <ac:chgData name="Carlos Caetano" userId="ba24568caaa58072" providerId="LiveId" clId="{9079D6AA-0945-4FBF-814B-0AF0219C9FE9}" dt="2023-04-12T17:42:16.507" v="618" actId="1038"/>
          <ac:picMkLst>
            <pc:docMk/>
            <pc:sldMk cId="4047133570" sldId="635"/>
            <ac:picMk id="15" creationId="{75CA2DEB-CF60-2619-2188-922440EC0D72}"/>
          </ac:picMkLst>
        </pc:picChg>
        <pc:picChg chg="mod">
          <ac:chgData name="Carlos Caetano" userId="ba24568caaa58072" providerId="LiveId" clId="{9079D6AA-0945-4FBF-814B-0AF0219C9FE9}" dt="2023-04-12T17:42:16.507" v="618" actId="1038"/>
          <ac:picMkLst>
            <pc:docMk/>
            <pc:sldMk cId="4047133570" sldId="635"/>
            <ac:picMk id="18" creationId="{896A55A6-647B-C2D0-CDD4-D0C7CD0C4335}"/>
          </ac:picMkLst>
        </pc:picChg>
        <pc:picChg chg="add mod">
          <ac:chgData name="Carlos Caetano" userId="ba24568caaa58072" providerId="LiveId" clId="{9079D6AA-0945-4FBF-814B-0AF0219C9FE9}" dt="2023-04-12T17:42:35.353" v="620" actId="1076"/>
          <ac:picMkLst>
            <pc:docMk/>
            <pc:sldMk cId="4047133570" sldId="635"/>
            <ac:picMk id="19" creationId="{FEE257AC-F658-D458-2F58-200BE2648E62}"/>
          </ac:picMkLst>
        </pc:picChg>
      </pc:sldChg>
      <pc:sldChg chg="addSp delSp modSp add mod ord modAnim">
        <pc:chgData name="Carlos Caetano" userId="ba24568caaa58072" providerId="LiveId" clId="{9079D6AA-0945-4FBF-814B-0AF0219C9FE9}" dt="2023-04-13T15:25:46.046" v="2684"/>
        <pc:sldMkLst>
          <pc:docMk/>
          <pc:sldMk cId="2970539189" sldId="636"/>
        </pc:sldMkLst>
        <pc:spChg chg="mod">
          <ac:chgData name="Carlos Caetano" userId="ba24568caaa58072" providerId="LiveId" clId="{9079D6AA-0945-4FBF-814B-0AF0219C9FE9}" dt="2023-04-12T18:15:29.834" v="801" actId="20577"/>
          <ac:spMkLst>
            <pc:docMk/>
            <pc:sldMk cId="2970539189" sldId="636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7:48:21.323" v="710" actId="1037"/>
          <ac:spMkLst>
            <pc:docMk/>
            <pc:sldMk cId="2970539189" sldId="636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8:14:12.203" v="732" actId="478"/>
          <ac:spMkLst>
            <pc:docMk/>
            <pc:sldMk cId="2970539189" sldId="636"/>
            <ac:spMk id="7" creationId="{5453CAB3-6DF6-F062-46EB-AD311BBFFE44}"/>
          </ac:spMkLst>
        </pc:spChg>
        <pc:spChg chg="mod">
          <ac:chgData name="Carlos Caetano" userId="ba24568caaa58072" providerId="LiveId" clId="{9079D6AA-0945-4FBF-814B-0AF0219C9FE9}" dt="2023-04-12T18:15:42.051" v="823" actId="20577"/>
          <ac:spMkLst>
            <pc:docMk/>
            <pc:sldMk cId="2970539189" sldId="636"/>
            <ac:spMk id="13" creationId="{0A133223-FBFE-A98A-491C-9509BA530336}"/>
          </ac:spMkLst>
        </pc:spChg>
        <pc:spChg chg="mod">
          <ac:chgData name="Carlos Caetano" userId="ba24568caaa58072" providerId="LiveId" clId="{9079D6AA-0945-4FBF-814B-0AF0219C9FE9}" dt="2023-04-12T18:25:19.880" v="837" actId="20577"/>
          <ac:spMkLst>
            <pc:docMk/>
            <pc:sldMk cId="2970539189" sldId="636"/>
            <ac:spMk id="21" creationId="{19D9A386-1AFF-9769-CAFB-E40C8629B5A0}"/>
          </ac:spMkLst>
        </pc:spChg>
        <pc:spChg chg="del">
          <ac:chgData name="Carlos Caetano" userId="ba24568caaa58072" providerId="LiveId" clId="{9079D6AA-0945-4FBF-814B-0AF0219C9FE9}" dt="2023-04-12T18:14:50.619" v="771" actId="478"/>
          <ac:spMkLst>
            <pc:docMk/>
            <pc:sldMk cId="2970539189" sldId="636"/>
            <ac:spMk id="24" creationId="{8E3EAE03-2442-4B04-C9B4-90BCCCA9CBD7}"/>
          </ac:spMkLst>
        </pc:spChg>
        <pc:grpChg chg="del">
          <ac:chgData name="Carlos Caetano" userId="ba24568caaa58072" providerId="LiveId" clId="{9079D6AA-0945-4FBF-814B-0AF0219C9FE9}" dt="2023-04-12T18:14:07.594" v="730" actId="478"/>
          <ac:grpSpMkLst>
            <pc:docMk/>
            <pc:sldMk cId="2970539189" sldId="636"/>
            <ac:grpSpMk id="12" creationId="{9EE29064-4328-FACB-1AA1-B365EE81866E}"/>
          </ac:grpSpMkLst>
        </pc:grpChg>
        <pc:grpChg chg="del">
          <ac:chgData name="Carlos Caetano" userId="ba24568caaa58072" providerId="LiveId" clId="{9079D6AA-0945-4FBF-814B-0AF0219C9FE9}" dt="2023-04-12T18:14:51.620" v="772" actId="478"/>
          <ac:grpSpMkLst>
            <pc:docMk/>
            <pc:sldMk cId="2970539189" sldId="636"/>
            <ac:grpSpMk id="14" creationId="{78ACEB1A-095B-8BE2-F4CF-A936E907631C}"/>
          </ac:grpSpMkLst>
        </pc:grpChg>
        <pc:picChg chg="add mod">
          <ac:chgData name="Carlos Caetano" userId="ba24568caaa58072" providerId="LiveId" clId="{9079D6AA-0945-4FBF-814B-0AF0219C9FE9}" dt="2023-04-12T18:16:00.799" v="828" actId="1076"/>
          <ac:picMkLst>
            <pc:docMk/>
            <pc:sldMk cId="2970539189" sldId="636"/>
            <ac:picMk id="2" creationId="{03F76934-DC2A-6BF3-B779-895D28879575}"/>
          </ac:picMkLst>
        </pc:picChg>
        <pc:picChg chg="del">
          <ac:chgData name="Carlos Caetano" userId="ba24568caaa58072" providerId="LiveId" clId="{9079D6AA-0945-4FBF-814B-0AF0219C9FE9}" dt="2023-04-12T18:14:09.172" v="731" actId="478"/>
          <ac:picMkLst>
            <pc:docMk/>
            <pc:sldMk cId="2970539189" sldId="636"/>
            <ac:picMk id="9" creationId="{A63D1BD7-C96E-6746-BE24-8FD6AF73470D}"/>
          </ac:picMkLst>
        </pc:picChg>
        <pc:picChg chg="add mod">
          <ac:chgData name="Carlos Caetano" userId="ba24568caaa58072" providerId="LiveId" clId="{9079D6AA-0945-4FBF-814B-0AF0219C9FE9}" dt="2023-04-12T18:16:10.314" v="831" actId="1076"/>
          <ac:picMkLst>
            <pc:docMk/>
            <pc:sldMk cId="2970539189" sldId="636"/>
            <ac:picMk id="11" creationId="{F8E0B8D1-8E10-B524-B22A-61A94595C54D}"/>
          </ac:picMkLst>
        </pc:picChg>
        <pc:picChg chg="del">
          <ac:chgData name="Carlos Caetano" userId="ba24568caaa58072" providerId="LiveId" clId="{9079D6AA-0945-4FBF-814B-0AF0219C9FE9}" dt="2023-04-12T18:14:49.042" v="770" actId="478"/>
          <ac:picMkLst>
            <pc:docMk/>
            <pc:sldMk cId="2970539189" sldId="636"/>
            <ac:picMk id="19" creationId="{FEE257AC-F658-D458-2F58-200BE2648E62}"/>
          </ac:picMkLst>
        </pc:picChg>
      </pc:sldChg>
      <pc:sldChg chg="addSp delSp modSp add mod delAnim">
        <pc:chgData name="Carlos Caetano" userId="ba24568caaa58072" providerId="LiveId" clId="{9079D6AA-0945-4FBF-814B-0AF0219C9FE9}" dt="2023-04-13T15:24:09.619" v="2683" actId="1076"/>
        <pc:sldMkLst>
          <pc:docMk/>
          <pc:sldMk cId="1158510649" sldId="637"/>
        </pc:sldMkLst>
        <pc:spChg chg="add mod">
          <ac:chgData name="Carlos Caetano" userId="ba24568caaa58072" providerId="LiveId" clId="{9079D6AA-0945-4FBF-814B-0AF0219C9FE9}" dt="2023-04-13T15:24:09.619" v="2683" actId="1076"/>
          <ac:spMkLst>
            <pc:docMk/>
            <pc:sldMk cId="1158510649" sldId="637"/>
            <ac:spMk id="2" creationId="{734BD938-2847-C8C2-2595-876A1709910B}"/>
          </ac:spMkLst>
        </pc:spChg>
        <pc:spChg chg="del">
          <ac:chgData name="Carlos Caetano" userId="ba24568caaa58072" providerId="LiveId" clId="{9079D6AA-0945-4FBF-814B-0AF0219C9FE9}" dt="2023-04-12T18:26:20.088" v="854" actId="478"/>
          <ac:spMkLst>
            <pc:docMk/>
            <pc:sldMk cId="1158510649" sldId="637"/>
            <ac:spMk id="3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3T15:24:01.620" v="2681" actId="403"/>
          <ac:spMkLst>
            <pc:docMk/>
            <pc:sldMk cId="1158510649" sldId="637"/>
            <ac:spMk id="3" creationId="{AEFB7D66-D7EE-A3B5-F563-B01249810D5F}"/>
          </ac:spMkLst>
        </pc:spChg>
        <pc:spChg chg="mod">
          <ac:chgData name="Carlos Caetano" userId="ba24568caaa58072" providerId="LiveId" clId="{9079D6AA-0945-4FBF-814B-0AF0219C9FE9}" dt="2023-04-12T18:40:01.742" v="928" actId="1038"/>
          <ac:spMkLst>
            <pc:docMk/>
            <pc:sldMk cId="1158510649" sldId="637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8:26:21.555" v="855" actId="478"/>
          <ac:spMkLst>
            <pc:docMk/>
            <pc:sldMk cId="1158510649" sldId="637"/>
            <ac:spMk id="13" creationId="{0A133223-FBFE-A98A-491C-9509BA530336}"/>
          </ac:spMkLst>
        </pc:spChg>
        <pc:spChg chg="mod">
          <ac:chgData name="Carlos Caetano" userId="ba24568caaa58072" providerId="LiveId" clId="{9079D6AA-0945-4FBF-814B-0AF0219C9FE9}" dt="2023-04-13T14:57:23.596" v="2165" actId="20577"/>
          <ac:spMkLst>
            <pc:docMk/>
            <pc:sldMk cId="1158510649" sldId="637"/>
            <ac:spMk id="21" creationId="{19D9A386-1AFF-9769-CAFB-E40C8629B5A0}"/>
          </ac:spMkLst>
        </pc:spChg>
        <pc:picChg chg="del">
          <ac:chgData name="Carlos Caetano" userId="ba24568caaa58072" providerId="LiveId" clId="{9079D6AA-0945-4FBF-814B-0AF0219C9FE9}" dt="2023-04-12T18:26:16.213" v="852" actId="478"/>
          <ac:picMkLst>
            <pc:docMk/>
            <pc:sldMk cId="1158510649" sldId="637"/>
            <ac:picMk id="2" creationId="{03F76934-DC2A-6BF3-B779-895D28879575}"/>
          </ac:picMkLst>
        </pc:picChg>
        <pc:picChg chg="add del mod">
          <ac:chgData name="Carlos Caetano" userId="ba24568caaa58072" providerId="LiveId" clId="{9079D6AA-0945-4FBF-814B-0AF0219C9FE9}" dt="2023-04-12T18:27:11.470" v="868" actId="478"/>
          <ac:picMkLst>
            <pc:docMk/>
            <pc:sldMk cId="1158510649" sldId="637"/>
            <ac:picMk id="4" creationId="{1A4A52AB-DE95-7593-06B1-86F1962CE314}"/>
          </ac:picMkLst>
        </pc:picChg>
        <pc:picChg chg="add del mod">
          <ac:chgData name="Carlos Caetano" userId="ba24568caaa58072" providerId="LiveId" clId="{9079D6AA-0945-4FBF-814B-0AF0219C9FE9}" dt="2023-04-12T18:29:40.026" v="874" actId="478"/>
          <ac:picMkLst>
            <pc:docMk/>
            <pc:sldMk cId="1158510649" sldId="637"/>
            <ac:picMk id="7" creationId="{2E171107-9322-6A55-BE93-09C76F6AF0AE}"/>
          </ac:picMkLst>
        </pc:picChg>
        <pc:picChg chg="add mod">
          <ac:chgData name="Carlos Caetano" userId="ba24568caaa58072" providerId="LiveId" clId="{9079D6AA-0945-4FBF-814B-0AF0219C9FE9}" dt="2023-04-12T18:30:14.863" v="882" actId="1076"/>
          <ac:picMkLst>
            <pc:docMk/>
            <pc:sldMk cId="1158510649" sldId="637"/>
            <ac:picMk id="9" creationId="{05AAEA97-0B0B-9AB6-37A7-07BAA8C51DD9}"/>
          </ac:picMkLst>
        </pc:picChg>
        <pc:picChg chg="del">
          <ac:chgData name="Carlos Caetano" userId="ba24568caaa58072" providerId="LiveId" clId="{9079D6AA-0945-4FBF-814B-0AF0219C9FE9}" dt="2023-04-12T18:26:18.041" v="853" actId="478"/>
          <ac:picMkLst>
            <pc:docMk/>
            <pc:sldMk cId="1158510649" sldId="637"/>
            <ac:picMk id="11" creationId="{F8E0B8D1-8E10-B524-B22A-61A94595C54D}"/>
          </ac:picMkLst>
        </pc:picChg>
        <pc:picChg chg="add mod">
          <ac:chgData name="Carlos Caetano" userId="ba24568caaa58072" providerId="LiveId" clId="{9079D6AA-0945-4FBF-814B-0AF0219C9FE9}" dt="2023-04-12T18:30:05.739" v="881" actId="1076"/>
          <ac:picMkLst>
            <pc:docMk/>
            <pc:sldMk cId="1158510649" sldId="637"/>
            <ac:picMk id="3074" creationId="{96872A02-6513-526B-700D-0FDEE1B9B292}"/>
          </ac:picMkLst>
        </pc:picChg>
        <pc:picChg chg="add mod">
          <ac:chgData name="Carlos Caetano" userId="ba24568caaa58072" providerId="LiveId" clId="{9079D6AA-0945-4FBF-814B-0AF0219C9FE9}" dt="2023-04-12T18:29:58.710" v="879" actId="1076"/>
          <ac:picMkLst>
            <pc:docMk/>
            <pc:sldMk cId="1158510649" sldId="637"/>
            <ac:picMk id="3076" creationId="{F479CD93-9AE1-CCAA-1C0E-C38D56A9C5A8}"/>
          </ac:picMkLst>
        </pc:picChg>
      </pc:sldChg>
      <pc:sldChg chg="addSp delSp modSp add mod">
        <pc:chgData name="Carlos Caetano" userId="ba24568caaa58072" providerId="LiveId" clId="{9079D6AA-0945-4FBF-814B-0AF0219C9FE9}" dt="2023-04-20T14:39:51.274" v="2771" actId="20577"/>
        <pc:sldMkLst>
          <pc:docMk/>
          <pc:sldMk cId="2248226236" sldId="638"/>
        </pc:sldMkLst>
        <pc:spChg chg="add mod">
          <ac:chgData name="Carlos Caetano" userId="ba24568caaa58072" providerId="LiveId" clId="{9079D6AA-0945-4FBF-814B-0AF0219C9FE9}" dt="2023-04-12T22:38:43.799" v="1491" actId="1035"/>
          <ac:spMkLst>
            <pc:docMk/>
            <pc:sldMk cId="2248226236" sldId="638"/>
            <ac:spMk id="4" creationId="{CDC6C40D-46C6-C37E-F70B-50190F5BFA21}"/>
          </ac:spMkLst>
        </pc:spChg>
        <pc:spChg chg="mod">
          <ac:chgData name="Carlos Caetano" userId="ba24568caaa58072" providerId="LiveId" clId="{9079D6AA-0945-4FBF-814B-0AF0219C9FE9}" dt="2023-04-12T18:40:32.913" v="975" actId="1037"/>
          <ac:spMkLst>
            <pc:docMk/>
            <pc:sldMk cId="2248226236" sldId="638"/>
            <ac:spMk id="5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8:40:12.273" v="939" actId="20577"/>
          <ac:spMkLst>
            <pc:docMk/>
            <pc:sldMk cId="2248226236" sldId="638"/>
            <ac:spMk id="8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22:38:35.459" v="1478" actId="1035"/>
          <ac:spMkLst>
            <pc:docMk/>
            <pc:sldMk cId="2248226236" sldId="638"/>
            <ac:spMk id="11" creationId="{182F9D12-81E9-CC96-F4AB-E62CF41B1E7A}"/>
          </ac:spMkLst>
        </pc:spChg>
        <pc:spChg chg="mod">
          <ac:chgData name="Carlos Caetano" userId="ba24568caaa58072" providerId="LiveId" clId="{9079D6AA-0945-4FBF-814B-0AF0219C9FE9}" dt="2023-04-20T14:39:51.274" v="2771" actId="20577"/>
          <ac:spMkLst>
            <pc:docMk/>
            <pc:sldMk cId="2248226236" sldId="638"/>
            <ac:spMk id="21" creationId="{19D9A386-1AFF-9769-CAFB-E40C8629B5A0}"/>
          </ac:spMkLst>
        </pc:spChg>
        <pc:picChg chg="add del mod">
          <ac:chgData name="Carlos Caetano" userId="ba24568caaa58072" providerId="LiveId" clId="{9079D6AA-0945-4FBF-814B-0AF0219C9FE9}" dt="2023-04-12T18:47:09.203" v="1095" actId="478"/>
          <ac:picMkLst>
            <pc:docMk/>
            <pc:sldMk cId="2248226236" sldId="638"/>
            <ac:picMk id="2" creationId="{546667EC-9A31-22B3-DC77-40BFA6875260}"/>
          </ac:picMkLst>
        </pc:picChg>
        <pc:picChg chg="add mod">
          <ac:chgData name="Carlos Caetano" userId="ba24568caaa58072" providerId="LiveId" clId="{9079D6AA-0945-4FBF-814B-0AF0219C9FE9}" dt="2023-04-12T22:38:43.799" v="1491" actId="1035"/>
          <ac:picMkLst>
            <pc:docMk/>
            <pc:sldMk cId="2248226236" sldId="638"/>
            <ac:picMk id="3" creationId="{40A48F87-6C3D-BB21-2517-87582461D754}"/>
          </ac:picMkLst>
        </pc:picChg>
        <pc:picChg chg="del">
          <ac:chgData name="Carlos Caetano" userId="ba24568caaa58072" providerId="LiveId" clId="{9079D6AA-0945-4FBF-814B-0AF0219C9FE9}" dt="2023-04-12T18:40:41.319" v="978" actId="478"/>
          <ac:picMkLst>
            <pc:docMk/>
            <pc:sldMk cId="2248226236" sldId="638"/>
            <ac:picMk id="9" creationId="{05AAEA97-0B0B-9AB6-37A7-07BAA8C51DD9}"/>
          </ac:picMkLst>
        </pc:picChg>
        <pc:picChg chg="add mod">
          <ac:chgData name="Carlos Caetano" userId="ba24568caaa58072" providerId="LiveId" clId="{9079D6AA-0945-4FBF-814B-0AF0219C9FE9}" dt="2023-04-12T22:38:55.055" v="1494" actId="1035"/>
          <ac:picMkLst>
            <pc:docMk/>
            <pc:sldMk cId="2248226236" sldId="638"/>
            <ac:picMk id="10" creationId="{59FAAFB0-B26E-0FA6-8F78-8D46DEF7CA61}"/>
          </ac:picMkLst>
        </pc:picChg>
        <pc:picChg chg="del">
          <ac:chgData name="Carlos Caetano" userId="ba24568caaa58072" providerId="LiveId" clId="{9079D6AA-0945-4FBF-814B-0AF0219C9FE9}" dt="2023-04-12T18:40:38.225" v="976" actId="478"/>
          <ac:picMkLst>
            <pc:docMk/>
            <pc:sldMk cId="2248226236" sldId="638"/>
            <ac:picMk id="3074" creationId="{96872A02-6513-526B-700D-0FDEE1B9B292}"/>
          </ac:picMkLst>
        </pc:picChg>
        <pc:picChg chg="del">
          <ac:chgData name="Carlos Caetano" userId="ba24568caaa58072" providerId="LiveId" clId="{9079D6AA-0945-4FBF-814B-0AF0219C9FE9}" dt="2023-04-12T18:40:38.944" v="977" actId="478"/>
          <ac:picMkLst>
            <pc:docMk/>
            <pc:sldMk cId="2248226236" sldId="638"/>
            <ac:picMk id="3076" creationId="{F479CD93-9AE1-CCAA-1C0E-C38D56A9C5A8}"/>
          </ac:picMkLst>
        </pc:picChg>
      </pc:sldChg>
      <pc:sldChg chg="addSp delSp modSp add mod">
        <pc:chgData name="Carlos Caetano" userId="ba24568caaa58072" providerId="LiveId" clId="{9079D6AA-0945-4FBF-814B-0AF0219C9FE9}" dt="2023-04-12T23:10:45.878" v="2066" actId="403"/>
        <pc:sldMkLst>
          <pc:docMk/>
          <pc:sldMk cId="3995460219" sldId="639"/>
        </pc:sldMkLst>
        <pc:spChg chg="mod">
          <ac:chgData name="Carlos Caetano" userId="ba24568caaa58072" providerId="LiveId" clId="{9079D6AA-0945-4FBF-814B-0AF0219C9FE9}" dt="2023-04-12T22:41:23.055" v="1517" actId="1035"/>
          <ac:spMkLst>
            <pc:docMk/>
            <pc:sldMk cId="3995460219" sldId="639"/>
            <ac:spMk id="4" creationId="{CDC6C40D-46C6-C37E-F70B-50190F5BFA21}"/>
          </ac:spMkLst>
        </pc:spChg>
        <pc:spChg chg="add mod">
          <ac:chgData name="Carlos Caetano" userId="ba24568caaa58072" providerId="LiveId" clId="{9079D6AA-0945-4FBF-814B-0AF0219C9FE9}" dt="2023-04-12T22:52:09.789" v="1814" actId="20577"/>
          <ac:spMkLst>
            <pc:docMk/>
            <pc:sldMk cId="3995460219" sldId="639"/>
            <ac:spMk id="9" creationId="{787FC17C-06FF-5E96-0823-51918827EDF3}"/>
          </ac:spMkLst>
        </pc:spChg>
        <pc:spChg chg="mod">
          <ac:chgData name="Carlos Caetano" userId="ba24568caaa58072" providerId="LiveId" clId="{9079D6AA-0945-4FBF-814B-0AF0219C9FE9}" dt="2023-04-12T22:51:13.168" v="1804" actId="207"/>
          <ac:spMkLst>
            <pc:docMk/>
            <pc:sldMk cId="3995460219" sldId="639"/>
            <ac:spMk id="11" creationId="{182F9D12-81E9-CC96-F4AB-E62CF41B1E7A}"/>
          </ac:spMkLst>
        </pc:spChg>
        <pc:spChg chg="add mod">
          <ac:chgData name="Carlos Caetano" userId="ba24568caaa58072" providerId="LiveId" clId="{9079D6AA-0945-4FBF-814B-0AF0219C9FE9}" dt="2023-04-12T22:58:54.298" v="1882" actId="1035"/>
          <ac:spMkLst>
            <pc:docMk/>
            <pc:sldMk cId="3995460219" sldId="639"/>
            <ac:spMk id="13" creationId="{2145B257-DDE9-E521-AFD3-1F9942E9200F}"/>
          </ac:spMkLst>
        </pc:spChg>
        <pc:spChg chg="add mod">
          <ac:chgData name="Carlos Caetano" userId="ba24568caaa58072" providerId="LiveId" clId="{9079D6AA-0945-4FBF-814B-0AF0219C9FE9}" dt="2023-04-12T23:09:45.891" v="2044" actId="1076"/>
          <ac:spMkLst>
            <pc:docMk/>
            <pc:sldMk cId="3995460219" sldId="639"/>
            <ac:spMk id="14" creationId="{BE730DB8-D5D3-C2D5-C73F-9B2D7AD4B9C8}"/>
          </ac:spMkLst>
        </pc:spChg>
        <pc:spChg chg="add mod">
          <ac:chgData name="Carlos Caetano" userId="ba24568caaa58072" providerId="LiveId" clId="{9079D6AA-0945-4FBF-814B-0AF0219C9FE9}" dt="2023-04-12T23:06:09.194" v="2000" actId="113"/>
          <ac:spMkLst>
            <pc:docMk/>
            <pc:sldMk cId="3995460219" sldId="639"/>
            <ac:spMk id="15" creationId="{B2C877F9-CDFF-9C66-167D-EC18770A851C}"/>
          </ac:spMkLst>
        </pc:spChg>
        <pc:spChg chg="add mod">
          <ac:chgData name="Carlos Caetano" userId="ba24568caaa58072" providerId="LiveId" clId="{9079D6AA-0945-4FBF-814B-0AF0219C9FE9}" dt="2023-04-12T23:10:45.878" v="2066" actId="403"/>
          <ac:spMkLst>
            <pc:docMk/>
            <pc:sldMk cId="3995460219" sldId="639"/>
            <ac:spMk id="16" creationId="{B0576373-5018-D01C-E3B7-0D5B5A0F7F15}"/>
          </ac:spMkLst>
        </pc:spChg>
        <pc:spChg chg="add mod">
          <ac:chgData name="Carlos Caetano" userId="ba24568caaa58072" providerId="LiveId" clId="{9079D6AA-0945-4FBF-814B-0AF0219C9FE9}" dt="2023-04-12T23:10:41.629" v="2065" actId="1076"/>
          <ac:spMkLst>
            <pc:docMk/>
            <pc:sldMk cId="3995460219" sldId="639"/>
            <ac:spMk id="17" creationId="{7DCF04A3-E139-D420-5498-05FE3012BEB2}"/>
          </ac:spMkLst>
        </pc:spChg>
        <pc:spChg chg="mod">
          <ac:chgData name="Carlos Caetano" userId="ba24568caaa58072" providerId="LiveId" clId="{9079D6AA-0945-4FBF-814B-0AF0219C9FE9}" dt="2023-04-12T22:41:47.481" v="1552" actId="20577"/>
          <ac:spMkLst>
            <pc:docMk/>
            <pc:sldMk cId="3995460219" sldId="639"/>
            <ac:spMk id="21" creationId="{19D9A386-1AFF-9769-CAFB-E40C8629B5A0}"/>
          </ac:spMkLst>
        </pc:spChg>
        <pc:picChg chg="del">
          <ac:chgData name="Carlos Caetano" userId="ba24568caaa58072" providerId="LiveId" clId="{9079D6AA-0945-4FBF-814B-0AF0219C9FE9}" dt="2023-04-12T22:39:29.707" v="1496" actId="478"/>
          <ac:picMkLst>
            <pc:docMk/>
            <pc:sldMk cId="3995460219" sldId="639"/>
            <ac:picMk id="3" creationId="{40A48F87-6C3D-BB21-2517-87582461D754}"/>
          </ac:picMkLst>
        </pc:picChg>
        <pc:picChg chg="add mod">
          <ac:chgData name="Carlos Caetano" userId="ba24568caaa58072" providerId="LiveId" clId="{9079D6AA-0945-4FBF-814B-0AF0219C9FE9}" dt="2023-04-12T22:41:33.880" v="1550" actId="1037"/>
          <ac:picMkLst>
            <pc:docMk/>
            <pc:sldMk cId="3995460219" sldId="639"/>
            <ac:picMk id="7" creationId="{13C81CA0-30D2-A593-7BB5-5A7D785EBE1B}"/>
          </ac:picMkLst>
        </pc:picChg>
        <pc:picChg chg="mod">
          <ac:chgData name="Carlos Caetano" userId="ba24568caaa58072" providerId="LiveId" clId="{9079D6AA-0945-4FBF-814B-0AF0219C9FE9}" dt="2023-04-12T22:41:28.601" v="1537" actId="1035"/>
          <ac:picMkLst>
            <pc:docMk/>
            <pc:sldMk cId="3995460219" sldId="639"/>
            <ac:picMk id="10" creationId="{59FAAFB0-B26E-0FA6-8F78-8D46DEF7CA61}"/>
          </ac:picMkLst>
        </pc:picChg>
      </pc:sldChg>
      <pc:sldChg chg="addSp delSp modSp add mod">
        <pc:chgData name="Carlos Caetano" userId="ba24568caaa58072" providerId="LiveId" clId="{9079D6AA-0945-4FBF-814B-0AF0219C9FE9}" dt="2023-04-13T10:23:44.964" v="2158" actId="1037"/>
        <pc:sldMkLst>
          <pc:docMk/>
          <pc:sldMk cId="1181931057" sldId="642"/>
        </pc:sldMkLst>
        <pc:spChg chg="del">
          <ac:chgData name="Carlos Caetano" userId="ba24568caaa58072" providerId="LiveId" clId="{9079D6AA-0945-4FBF-814B-0AF0219C9FE9}" dt="2023-04-13T10:08:29.702" v="2077" actId="478"/>
          <ac:spMkLst>
            <pc:docMk/>
            <pc:sldMk cId="1181931057" sldId="642"/>
            <ac:spMk id="4" creationId="{CDC6C40D-46C6-C37E-F70B-50190F5BFA21}"/>
          </ac:spMkLst>
        </pc:spChg>
        <pc:spChg chg="ord">
          <ac:chgData name="Carlos Caetano" userId="ba24568caaa58072" providerId="LiveId" clId="{9079D6AA-0945-4FBF-814B-0AF0219C9FE9}" dt="2023-04-13T10:15:09.763" v="2148" actId="166"/>
          <ac:spMkLst>
            <pc:docMk/>
            <pc:sldMk cId="1181931057" sldId="642"/>
            <ac:spMk id="5" creationId="{00000000-0000-0000-0000-000000000000}"/>
          </ac:spMkLst>
        </pc:spChg>
        <pc:spChg chg="add del mod">
          <ac:chgData name="Carlos Caetano" userId="ba24568caaa58072" providerId="LiveId" clId="{9079D6AA-0945-4FBF-814B-0AF0219C9FE9}" dt="2023-04-13T10:08:32.577" v="2078" actId="478"/>
          <ac:spMkLst>
            <pc:docMk/>
            <pc:sldMk cId="1181931057" sldId="642"/>
            <ac:spMk id="13" creationId="{81FEF0D9-E859-F56C-79BF-DF1A86EAE9F0}"/>
          </ac:spMkLst>
        </pc:spChg>
        <pc:spChg chg="add mod">
          <ac:chgData name="Carlos Caetano" userId="ba24568caaa58072" providerId="LiveId" clId="{9079D6AA-0945-4FBF-814B-0AF0219C9FE9}" dt="2023-04-13T10:23:26.951" v="2155" actId="1038"/>
          <ac:spMkLst>
            <pc:docMk/>
            <pc:sldMk cId="1181931057" sldId="642"/>
            <ac:spMk id="20" creationId="{CFD64C99-8B55-D1CD-5917-9ED6881C2BE8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2" creationId="{8EA1E920-C286-E904-D50C-CF8B2F1717AA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6" creationId="{E517E014-551C-877A-DE4A-37FF623183DA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7" creationId="{73911D0F-538B-CB0F-2E8F-9EE1E787138F}"/>
          </ac:spMkLst>
        </pc:spChg>
        <pc:spChg chg="add mod">
          <ac:chgData name="Carlos Caetano" userId="ba24568caaa58072" providerId="LiveId" clId="{9079D6AA-0945-4FBF-814B-0AF0219C9FE9}" dt="2023-04-13T10:15:04.122" v="2147" actId="164"/>
          <ac:spMkLst>
            <pc:docMk/>
            <pc:sldMk cId="1181931057" sldId="642"/>
            <ac:spMk id="31" creationId="{DE56484E-4010-C0A3-B525-E507A43CF92F}"/>
          </ac:spMkLst>
        </pc:spChg>
        <pc:spChg chg="add mod">
          <ac:chgData name="Carlos Caetano" userId="ba24568caaa58072" providerId="LiveId" clId="{9079D6AA-0945-4FBF-814B-0AF0219C9FE9}" dt="2023-04-13T10:15:04.122" v="2147" actId="164"/>
          <ac:spMkLst>
            <pc:docMk/>
            <pc:sldMk cId="1181931057" sldId="642"/>
            <ac:spMk id="32" creationId="{9D2D0ABA-62B2-19D5-3CA3-7A1CF0B6C3F2}"/>
          </ac:spMkLst>
        </pc:spChg>
        <pc:spChg chg="del">
          <ac:chgData name="Carlos Caetano" userId="ba24568caaa58072" providerId="LiveId" clId="{9079D6AA-0945-4FBF-814B-0AF0219C9FE9}" dt="2023-04-13T10:08:18.469" v="2076" actId="478"/>
          <ac:spMkLst>
            <pc:docMk/>
            <pc:sldMk cId="1181931057" sldId="642"/>
            <ac:spMk id="69" creationId="{A28C6BA4-4B9F-22AA-BC53-3C42FF853D7A}"/>
          </ac:spMkLst>
        </pc:spChg>
        <pc:grpChg chg="add mod">
          <ac:chgData name="Carlos Caetano" userId="ba24568caaa58072" providerId="LiveId" clId="{9079D6AA-0945-4FBF-814B-0AF0219C9FE9}" dt="2023-04-13T10:15:16.419" v="2149" actId="1076"/>
          <ac:grpSpMkLst>
            <pc:docMk/>
            <pc:sldMk cId="1181931057" sldId="642"/>
            <ac:grpSpMk id="28" creationId="{087B42E0-8CBD-4CC3-2C4B-6BB3F1C503D9}"/>
          </ac:grpSpMkLst>
        </pc:grpChg>
        <pc:grpChg chg="add mod">
          <ac:chgData name="Carlos Caetano" userId="ba24568caaa58072" providerId="LiveId" clId="{9079D6AA-0945-4FBF-814B-0AF0219C9FE9}" dt="2023-04-13T10:15:22.044" v="2151" actId="1076"/>
          <ac:grpSpMkLst>
            <pc:docMk/>
            <pc:sldMk cId="1181931057" sldId="642"/>
            <ac:grpSpMk id="33" creationId="{14F6AFD1-E3A6-474F-21D2-1395A4F21E2B}"/>
          </ac:grpSpMkLst>
        </pc:grpChg>
        <pc:grpChg chg="del mod">
          <ac:chgData name="Carlos Caetano" userId="ba24568caaa58072" providerId="LiveId" clId="{9079D6AA-0945-4FBF-814B-0AF0219C9FE9}" dt="2023-04-13T10:10:14.816" v="2099" actId="478"/>
          <ac:grpSpMkLst>
            <pc:docMk/>
            <pc:sldMk cId="1181931057" sldId="642"/>
            <ac:grpSpMk id="49" creationId="{EC3F430A-1787-EC41-8872-B9ACE39DF113}"/>
          </ac:grpSpMkLst>
        </pc:grpChg>
        <pc:grpChg chg="del mod">
          <ac:chgData name="Carlos Caetano" userId="ba24568caaa58072" providerId="LiveId" clId="{9079D6AA-0945-4FBF-814B-0AF0219C9FE9}" dt="2023-04-13T10:10:24.240" v="2103" actId="478"/>
          <ac:grpSpMkLst>
            <pc:docMk/>
            <pc:sldMk cId="1181931057" sldId="642"/>
            <ac:grpSpMk id="68" creationId="{B9D786A8-2504-65CD-96F0-5F9188AD3E30}"/>
          </ac:grpSpMkLst>
        </pc:grpChg>
        <pc:picChg chg="add mod">
          <ac:chgData name="Carlos Caetano" userId="ba24568caaa58072" providerId="LiveId" clId="{9079D6AA-0945-4FBF-814B-0AF0219C9FE9}" dt="2023-04-13T10:15:18.278" v="2150" actId="1076"/>
          <ac:picMkLst>
            <pc:docMk/>
            <pc:sldMk cId="1181931057" sldId="642"/>
            <ac:picMk id="3" creationId="{82CF48E4-A962-D9DE-D44B-A7399A3F4930}"/>
          </ac:picMkLst>
        </pc:picChg>
        <pc:picChg chg="del mod">
          <ac:chgData name="Carlos Caetano" userId="ba24568caaa58072" providerId="LiveId" clId="{9079D6AA-0945-4FBF-814B-0AF0219C9FE9}" dt="2023-04-13T10:08:47.623" v="2080" actId="478"/>
          <ac:picMkLst>
            <pc:docMk/>
            <pc:sldMk cId="1181931057" sldId="642"/>
            <ac:picMk id="7" creationId="{053A337D-995B-7838-805C-A6BBDA0E5DDF}"/>
          </ac:picMkLst>
        </pc:picChg>
        <pc:picChg chg="add mod">
          <ac:chgData name="Carlos Caetano" userId="ba24568caaa58072" providerId="LiveId" clId="{9079D6AA-0945-4FBF-814B-0AF0219C9FE9}" dt="2023-04-13T10:09:31.588" v="2093" actId="1076"/>
          <ac:picMkLst>
            <pc:docMk/>
            <pc:sldMk cId="1181931057" sldId="642"/>
            <ac:picMk id="16" creationId="{5684CC58-76F7-BB56-CA4C-3A745A367593}"/>
          </ac:picMkLst>
        </pc:picChg>
        <pc:picChg chg="add mod modCrop">
          <ac:chgData name="Carlos Caetano" userId="ba24568caaa58072" providerId="LiveId" clId="{9079D6AA-0945-4FBF-814B-0AF0219C9FE9}" dt="2023-04-13T10:13:58.598" v="2131" actId="164"/>
          <ac:picMkLst>
            <pc:docMk/>
            <pc:sldMk cId="1181931057" sldId="642"/>
            <ac:picMk id="17" creationId="{3F94F055-31BF-F3DB-8A45-6A4245A090D5}"/>
          </ac:picMkLst>
        </pc:picChg>
        <pc:picChg chg="add del mod">
          <ac:chgData name="Carlos Caetano" userId="ba24568caaa58072" providerId="LiveId" clId="{9079D6AA-0945-4FBF-814B-0AF0219C9FE9}" dt="2023-04-13T10:14:04.661" v="2132" actId="478"/>
          <ac:picMkLst>
            <pc:docMk/>
            <pc:sldMk cId="1181931057" sldId="642"/>
            <ac:picMk id="19" creationId="{D53195A2-5F5B-53F9-8F24-A6D3E98C27E6}"/>
          </ac:picMkLst>
        </pc:picChg>
        <pc:picChg chg="add mod modCrop">
          <ac:chgData name="Carlos Caetano" userId="ba24568caaa58072" providerId="LiveId" clId="{9079D6AA-0945-4FBF-814B-0AF0219C9FE9}" dt="2023-04-13T10:23:44.964" v="2158" actId="1037"/>
          <ac:picMkLst>
            <pc:docMk/>
            <pc:sldMk cId="1181931057" sldId="642"/>
            <ac:picMk id="23" creationId="{7D4A6A72-5D46-3654-3C51-5E05B240DEBB}"/>
          </ac:picMkLst>
        </pc:picChg>
        <pc:picChg chg="add mod">
          <ac:chgData name="Carlos Caetano" userId="ba24568caaa58072" providerId="LiveId" clId="{9079D6AA-0945-4FBF-814B-0AF0219C9FE9}" dt="2023-04-13T10:15:04.122" v="2147" actId="164"/>
          <ac:picMkLst>
            <pc:docMk/>
            <pc:sldMk cId="1181931057" sldId="642"/>
            <ac:picMk id="29" creationId="{64AC5B30-6741-51FD-87FB-EF8C8A6EFC47}"/>
          </ac:picMkLst>
        </pc:picChg>
        <pc:picChg chg="add mod">
          <ac:chgData name="Carlos Caetano" userId="ba24568caaa58072" providerId="LiveId" clId="{9079D6AA-0945-4FBF-814B-0AF0219C9FE9}" dt="2023-04-13T10:15:04.122" v="2147" actId="164"/>
          <ac:picMkLst>
            <pc:docMk/>
            <pc:sldMk cId="1181931057" sldId="642"/>
            <ac:picMk id="30" creationId="{BC336061-43F3-B83B-3A38-E9AC29E84BE2}"/>
          </ac:picMkLst>
        </pc:picChg>
        <pc:picChg chg="del">
          <ac:chgData name="Carlos Caetano" userId="ba24568caaa58072" providerId="LiveId" clId="{9079D6AA-0945-4FBF-814B-0AF0219C9FE9}" dt="2023-04-13T10:05:49.386" v="2070" actId="478"/>
          <ac:picMkLst>
            <pc:docMk/>
            <pc:sldMk cId="1181931057" sldId="642"/>
            <ac:picMk id="50" creationId="{331944CF-6FC4-E8F3-BB9B-96C515F8605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BA975DE-8496-4716-A336-887F51A12F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96B0A4-C470-4A72-BCF4-733CB23241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2AD8817-04BB-476B-91E9-48E61FD6F892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9832BC-C011-4337-90E7-FA3292A7A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671193-3919-464E-8526-86AE6A6236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920D4E7-DC3E-4FF4-B960-79CB297F1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176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DD7CEAA-3990-4195-BF7C-311E48754DF8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3A5D38E-B7DE-448D-8A50-FE88CABC36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5353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8EAD-DDF6-41DA-8F79-F320B2E44E0E}" type="datetime1">
              <a:rPr lang="pt-BR" smtClean="0"/>
              <a:t>20/04/2023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2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FED-994D-4C3D-8E75-1604B96A58A8}" type="datetime1">
              <a:rPr lang="pt-BR" smtClean="0"/>
              <a:t>20/04/2023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83E9-009B-4EDF-B3A6-BE34C7F4EACC}" type="datetime1">
              <a:rPr lang="pt-BR" smtClean="0"/>
              <a:t>20/04/2023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69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32D5-D757-4E55-9CE2-6DBE212188A2}" type="datetime1">
              <a:rPr lang="pt-BR" smtClean="0"/>
              <a:t>20/04/2023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1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DA8F-AE57-4D22-8B67-2A90DB1F1142}" type="datetime1">
              <a:rPr lang="pt-BR" smtClean="0"/>
              <a:t>20/04/2023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6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C5AD-5C98-4D12-B5CF-C9505CA248C6}" type="datetime1">
              <a:rPr lang="pt-BR" smtClean="0"/>
              <a:t>20/04/2023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91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BBB7-EE82-4A68-93FD-ED96EA6A1C4B}" type="datetime1">
              <a:rPr lang="pt-BR" smtClean="0"/>
              <a:t>20/04/2023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95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F4B-C7D7-418F-A9A1-B00ED45CEE49}" type="datetime1">
              <a:rPr lang="pt-BR" smtClean="0"/>
              <a:t>20/04/2023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85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DCD-F571-4319-BA3F-8384A6075429}" type="datetime1">
              <a:rPr lang="pt-BR" smtClean="0"/>
              <a:t>20/04/2023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93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7EEC-130D-432D-88AE-A0E64A0946A7}" type="datetime1">
              <a:rPr lang="pt-BR" smtClean="0"/>
              <a:t>20/04/2023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5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AF2A-B082-4E0B-8F2B-39D46DCB6C24}" type="datetime1">
              <a:rPr lang="pt-BR" smtClean="0"/>
              <a:t>20/04/2023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2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A762-05C3-4698-AA0A-E5C94F406F41}" type="datetime1">
              <a:rPr lang="pt-BR" smtClean="0"/>
              <a:t>20/04/2023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24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73011" y="2929039"/>
            <a:ext cx="9989388" cy="1632101"/>
          </a:xfrm>
        </p:spPr>
        <p:txBody>
          <a:bodyPr>
            <a:noAutofit/>
          </a:bodyPr>
          <a:lstStyle/>
          <a:p>
            <a:r>
              <a:rPr lang="pt-BR" sz="3200" b="1">
                <a:solidFill>
                  <a:srgbClr val="1B5136"/>
                </a:solidFill>
                <a:latin typeface="Book Antiqua" panose="02040602050305030304" pitchFamily="18" charset="0"/>
              </a:rPr>
              <a:t>CIRCUITOS MEDIDORES DE TENSÃO, DE CORRENTE E DE RESISTÊNCIA; CIRCUITOS EQUIVALENTES ESTRELA-TRIÂNGULO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5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381502188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altLang="pt-BR" dirty="0"/>
              <a:t>Transformação </a:t>
            </a:r>
            <a:r>
              <a:rPr lang="pt-BR" altLang="pt-BR" sz="3600" dirty="0" err="1"/>
              <a:t>Y</a:t>
            </a:r>
            <a:r>
              <a:rPr lang="pt-BR" altLang="pt-BR" dirty="0"/>
              <a:t> - ∆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9380225" y="861561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EQUIVALENTES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C6C40D-46C6-C37E-F70B-50190F5BFA2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4017" y="1789188"/>
            <a:ext cx="4825259" cy="919638"/>
          </a:xfrm>
        </p:spPr>
        <p:txBody>
          <a:bodyPr>
            <a:normAutofit/>
          </a:bodyPr>
          <a:lstStyle/>
          <a:p>
            <a:pPr algn="l" eaLnBrk="1" hangingPunct="1"/>
            <a:r>
              <a:rPr lang="pt-BR" altLang="pt-BR" sz="2400" dirty="0">
                <a:latin typeface="Century" panose="02040604050505020304" pitchFamily="18" charset="0"/>
              </a:rPr>
              <a:t>Circuito resultante de uma ponte de Wheatstone: </a:t>
            </a:r>
            <a:endParaRPr lang="en-US" altLang="pt-BR" sz="2400" dirty="0">
              <a:latin typeface="Century" panose="02040604050505020304" pitchFamily="18" charset="0"/>
            </a:endParaRP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69A4E2AA-F4E5-FC2D-5709-3E096020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04" y="3148542"/>
            <a:ext cx="4369086" cy="2470614"/>
          </a:xfrm>
          <a:prstGeom prst="rect">
            <a:avLst/>
          </a:prstGeom>
        </p:spPr>
      </p:pic>
      <p:pic>
        <p:nvPicPr>
          <p:cNvPr id="12" name="Imagem 11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78A830A1-0BF3-4BCF-B5EB-AA7787AD3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670" y="1930711"/>
            <a:ext cx="5314943" cy="1866557"/>
          </a:xfrm>
          <a:prstGeom prst="rect">
            <a:avLst/>
          </a:prstGeom>
        </p:spPr>
      </p:pic>
      <p:pic>
        <p:nvPicPr>
          <p:cNvPr id="19" name="Imagem 18" descr="Desenho de um relógio de ponteiros&#10;&#10;Descrição gerada automaticamente com confiança baixa">
            <a:extLst>
              <a:ext uri="{FF2B5EF4-FFF2-40B4-BE49-F238E27FC236}">
                <a16:creationId xmlns:a16="http://schemas.microsoft.com/office/drawing/2014/main" id="{F766FFD1-0EF4-6FCD-9FA4-648A0676F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671" y="4448158"/>
            <a:ext cx="5314943" cy="18665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D1CAFF5-4862-4220-3C6E-9776075FB652}"/>
                  </a:ext>
                </a:extLst>
              </p:cNvPr>
              <p:cNvSpPr/>
              <p:nvPr/>
            </p:nvSpPr>
            <p:spPr>
              <a:xfrm>
                <a:off x="5567176" y="1415489"/>
                <a:ext cx="6299255" cy="538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200" dirty="0">
                    <a:latin typeface="Georgia" panose="02040502050405020303" pitchFamily="18" charset="0"/>
                  </a:rPr>
                  <a:t>Representação do circuito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en-US" sz="22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pt-BR" altLang="en-US" sz="22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pt-BR" altLang="en-US" sz="2200" dirty="0">
                    <a:latin typeface="Georgia" panose="02040502050405020303" pitchFamily="18" charset="0"/>
                  </a:rPr>
                  <a:t>ou</a:t>
                </a:r>
                <a:r>
                  <a:rPr lang="pt-BR" altLang="en-US" sz="2200" dirty="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en-US" sz="2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pt-BR" altLang="en-US" sz="2200" dirty="0">
                    <a:latin typeface="Georgia" panose="02040502050405020303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CD1CAFF5-4862-4220-3C6E-9776075FB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76" y="1415489"/>
                <a:ext cx="6299255" cy="538481"/>
              </a:xfrm>
              <a:prstGeom prst="rect">
                <a:avLst/>
              </a:prstGeom>
              <a:blipFill>
                <a:blip r:embed="rId6"/>
                <a:stretch>
                  <a:fillRect l="-1257" b="-224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92B447-52FF-BA4E-48B2-4F393401FDA3}"/>
                  </a:ext>
                </a:extLst>
              </p:cNvPr>
              <p:cNvSpPr/>
              <p:nvPr/>
            </p:nvSpPr>
            <p:spPr>
              <a:xfrm>
                <a:off x="5567175" y="3817414"/>
                <a:ext cx="6299255" cy="538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200" dirty="0">
                    <a:latin typeface="Georgia" panose="02040502050405020303" pitchFamily="18" charset="0"/>
                  </a:rPr>
                  <a:t>Representação do circuito </a:t>
                </a:r>
                <a14:m>
                  <m:oMath xmlns:m="http://schemas.openxmlformats.org/officeDocument/2006/math">
                    <m:r>
                      <a:rPr lang="pt-BR" alt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pt-BR" altLang="en-US" sz="22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pt-BR" altLang="en-US" sz="2200" dirty="0">
                    <a:latin typeface="Georgia" panose="02040502050405020303" pitchFamily="18" charset="0"/>
                  </a:rPr>
                  <a:t>ou</a:t>
                </a:r>
                <a:r>
                  <a:rPr lang="pt-BR" altLang="en-US" sz="2200" dirty="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t-BR" altLang="en-US" sz="2200" dirty="0">
                    <a:latin typeface="Georgia" panose="02040502050405020303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BD92B447-52FF-BA4E-48B2-4F393401F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175" y="3817414"/>
                <a:ext cx="6299255" cy="538481"/>
              </a:xfrm>
              <a:prstGeom prst="rect">
                <a:avLst/>
              </a:prstGeom>
              <a:blipFill>
                <a:blip r:embed="rId7"/>
                <a:stretch>
                  <a:fillRect l="-1257" b="-224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905107"/>
      </p:ext>
    </p:extLst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altLang="pt-BR" dirty="0"/>
              <a:t>Transformação </a:t>
            </a:r>
            <a:r>
              <a:rPr lang="pt-BR" altLang="pt-BR" sz="3600" dirty="0" err="1"/>
              <a:t>Y</a:t>
            </a:r>
            <a:r>
              <a:rPr lang="pt-BR" altLang="pt-BR" dirty="0"/>
              <a:t> - ∆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9380225" y="861561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EQUIVALENTES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C6C40D-46C6-C37E-F70B-50190F5BFA2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4017" y="1399481"/>
            <a:ext cx="5319266" cy="570358"/>
          </a:xfrm>
        </p:spPr>
        <p:txBody>
          <a:bodyPr>
            <a:normAutofit/>
          </a:bodyPr>
          <a:lstStyle/>
          <a:p>
            <a:pPr algn="l" eaLnBrk="1" hangingPunct="1"/>
            <a:r>
              <a:rPr lang="pt-BR" altLang="pt-BR" sz="2400" dirty="0">
                <a:latin typeface="Century" panose="02040604050505020304" pitchFamily="18" charset="0"/>
              </a:rPr>
              <a:t>Condição para equivalência </a:t>
            </a:r>
            <a:r>
              <a:rPr lang="pt-BR" altLang="pt-BR" sz="2400" dirty="0" err="1">
                <a:latin typeface="Century" panose="02040604050505020304" pitchFamily="18" charset="0"/>
              </a:rPr>
              <a:t>Y</a:t>
            </a:r>
            <a:r>
              <a:rPr lang="pt-BR" altLang="pt-BR" sz="2400" dirty="0">
                <a:latin typeface="Century" panose="02040604050505020304" pitchFamily="18" charset="0"/>
              </a:rPr>
              <a:t> -</a:t>
            </a:r>
            <a:r>
              <a:rPr lang="pt-BR" altLang="pt-BR" sz="800" dirty="0"/>
              <a:t> </a:t>
            </a:r>
            <a:r>
              <a:rPr lang="pt-BR" altLang="pt-BR" sz="2800" dirty="0"/>
              <a:t>∆</a:t>
            </a:r>
            <a:r>
              <a:rPr lang="pt-BR" altLang="pt-BR" sz="2400" dirty="0">
                <a:latin typeface="Century" panose="02040604050505020304" pitchFamily="18" charset="0"/>
              </a:rPr>
              <a:t>: </a:t>
            </a:r>
            <a:endParaRPr lang="en-US" altLang="pt-BR" sz="2400" dirty="0">
              <a:latin typeface="Century" panose="02040604050505020304" pitchFamily="18" charset="0"/>
            </a:endParaRPr>
          </a:p>
        </p:txBody>
      </p:sp>
      <p:pic>
        <p:nvPicPr>
          <p:cNvPr id="7" name="Imagem 6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053A337D-995B-7838-805C-A6BBDA0E5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17" y="1920311"/>
            <a:ext cx="5772786" cy="2647225"/>
          </a:xfrm>
          <a:prstGeom prst="rect">
            <a:avLst/>
          </a:prstGeom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EC3F430A-1787-EC41-8872-B9ACE39DF113}"/>
              </a:ext>
            </a:extLst>
          </p:cNvPr>
          <p:cNvGrpSpPr/>
          <p:nvPr/>
        </p:nvGrpSpPr>
        <p:grpSpPr>
          <a:xfrm>
            <a:off x="673838" y="4618588"/>
            <a:ext cx="2784568" cy="1679861"/>
            <a:chOff x="689787" y="4474483"/>
            <a:chExt cx="2784568" cy="1679861"/>
          </a:xfrm>
        </p:grpSpPr>
        <p:pic>
          <p:nvPicPr>
            <p:cNvPr id="9" name="Imagem 8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6389AC7E-1E35-3ECA-EC5C-76C4F3DF2D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275"/>
            <a:stretch/>
          </p:blipFill>
          <p:spPr>
            <a:xfrm>
              <a:off x="689787" y="4748858"/>
              <a:ext cx="1401428" cy="1405486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81641F8-38CE-1714-D82B-98CFBEC9A99B}"/>
                </a:ext>
              </a:extLst>
            </p:cNvPr>
            <p:cNvSpPr/>
            <p:nvPr/>
          </p:nvSpPr>
          <p:spPr>
            <a:xfrm>
              <a:off x="689787" y="4474483"/>
              <a:ext cx="1685278" cy="1674036"/>
            </a:xfrm>
            <a:prstGeom prst="rect">
              <a:avLst/>
            </a:prstGeom>
            <a:solidFill>
              <a:srgbClr val="929292">
                <a:alpha val="4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98D26A1E-748F-4F90-4415-0A887FC6CD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151" y="4567536"/>
              <a:ext cx="0" cy="455726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FED81C99-158D-4770-8F7A-1155A419F7CF}"/>
                </a:ext>
              </a:extLst>
            </p:cNvPr>
            <p:cNvCxnSpPr>
              <a:cxnSpLocks/>
            </p:cNvCxnSpPr>
            <p:nvPr/>
          </p:nvCxnSpPr>
          <p:spPr>
            <a:xfrm>
              <a:off x="938151" y="4567536"/>
              <a:ext cx="2161309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0B605D2E-0AB8-76BF-C2EC-95086B4BFC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0495" y="4903234"/>
              <a:ext cx="0" cy="1200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29467920-3BD0-CBC7-ADC0-316E64681148}"/>
                </a:ext>
              </a:extLst>
            </p:cNvPr>
            <p:cNvCxnSpPr>
              <a:cxnSpLocks/>
            </p:cNvCxnSpPr>
            <p:nvPr/>
          </p:nvCxnSpPr>
          <p:spPr>
            <a:xfrm>
              <a:off x="1940495" y="4903234"/>
              <a:ext cx="840236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0F40452-1F2E-0798-B257-10973E75CF4D}"/>
                </a:ext>
              </a:extLst>
            </p:cNvPr>
            <p:cNvCxnSpPr>
              <a:cxnSpLocks/>
            </p:cNvCxnSpPr>
            <p:nvPr/>
          </p:nvCxnSpPr>
          <p:spPr>
            <a:xfrm>
              <a:off x="1444626" y="5922267"/>
              <a:ext cx="165483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3E085AB-3AA8-D886-4BB4-398305C497D7}"/>
                </a:ext>
              </a:extLst>
            </p:cNvPr>
            <p:cNvSpPr/>
            <p:nvPr/>
          </p:nvSpPr>
          <p:spPr>
            <a:xfrm>
              <a:off x="2748318" y="4870682"/>
              <a:ext cx="64827" cy="6510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23A519D-BE99-BBF9-2284-DBBDB625AC06}"/>
                </a:ext>
              </a:extLst>
            </p:cNvPr>
            <p:cNvSpPr/>
            <p:nvPr/>
          </p:nvSpPr>
          <p:spPr>
            <a:xfrm>
              <a:off x="3067046" y="5889715"/>
              <a:ext cx="64827" cy="6510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78F7F0D-CA8B-2B76-A75C-DB8293E8A045}"/>
                </a:ext>
              </a:extLst>
            </p:cNvPr>
            <p:cNvSpPr/>
            <p:nvPr/>
          </p:nvSpPr>
          <p:spPr>
            <a:xfrm>
              <a:off x="3061108" y="4534131"/>
              <a:ext cx="64827" cy="65103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413FA3F7-E3E9-587F-C7C6-2ED4ABDE5D35}"/>
                </a:ext>
              </a:extLst>
            </p:cNvPr>
            <p:cNvCxnSpPr/>
            <p:nvPr/>
          </p:nvCxnSpPr>
          <p:spPr>
            <a:xfrm>
              <a:off x="2493335" y="4935785"/>
              <a:ext cx="0" cy="986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5594F6D0-1B93-6014-B564-B2E7B9D4DE6B}"/>
                </a:ext>
              </a:extLst>
            </p:cNvPr>
            <p:cNvCxnSpPr>
              <a:cxnSpLocks/>
            </p:cNvCxnSpPr>
            <p:nvPr/>
          </p:nvCxnSpPr>
          <p:spPr>
            <a:xfrm>
              <a:off x="2493335" y="4566682"/>
              <a:ext cx="0" cy="3224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de Seta Reta 43">
              <a:extLst>
                <a:ext uri="{FF2B5EF4-FFF2-40B4-BE49-F238E27FC236}">
                  <a16:creationId xmlns:a16="http://schemas.microsoft.com/office/drawing/2014/main" id="{C984BE9E-11FD-BEDA-3288-56B55469A1C3}"/>
                </a:ext>
              </a:extLst>
            </p:cNvPr>
            <p:cNvCxnSpPr>
              <a:cxnSpLocks/>
            </p:cNvCxnSpPr>
            <p:nvPr/>
          </p:nvCxnSpPr>
          <p:spPr>
            <a:xfrm>
              <a:off x="3001926" y="4566682"/>
              <a:ext cx="0" cy="135558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54D62ED5-7EF1-E2FF-225C-E05F70D751D4}"/>
                    </a:ext>
                  </a:extLst>
                </p:cNvPr>
                <p:cNvSpPr txBox="1"/>
                <p:nvPr/>
              </p:nvSpPr>
              <p:spPr>
                <a:xfrm>
                  <a:off x="2447543" y="4532780"/>
                  <a:ext cx="55438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6" name="CaixaDeTexto 45">
                  <a:extLst>
                    <a:ext uri="{FF2B5EF4-FFF2-40B4-BE49-F238E27FC236}">
                      <a16:creationId xmlns:a16="http://schemas.microsoft.com/office/drawing/2014/main" id="{54D62ED5-7EF1-E2FF-225C-E05F70D751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543" y="4532780"/>
                  <a:ext cx="554383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8064D618-19E6-F558-4EC5-9140AF904E9D}"/>
                    </a:ext>
                  </a:extLst>
                </p:cNvPr>
                <p:cNvSpPr txBox="1"/>
                <p:nvPr/>
              </p:nvSpPr>
              <p:spPr>
                <a:xfrm>
                  <a:off x="2418534" y="5259749"/>
                  <a:ext cx="53745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pt-BR" sz="16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7" name="CaixaDeTexto 46">
                  <a:extLst>
                    <a:ext uri="{FF2B5EF4-FFF2-40B4-BE49-F238E27FC236}">
                      <a16:creationId xmlns:a16="http://schemas.microsoft.com/office/drawing/2014/main" id="{8064D618-19E6-F558-4EC5-9140AF904E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8534" y="5259749"/>
                  <a:ext cx="537455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EC9BA6CA-189B-E586-4649-DFF8D6D218AF}"/>
                    </a:ext>
                  </a:extLst>
                </p:cNvPr>
                <p:cNvSpPr txBox="1"/>
                <p:nvPr/>
              </p:nvSpPr>
              <p:spPr>
                <a:xfrm>
                  <a:off x="2934784" y="5072026"/>
                  <a:ext cx="53957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pt-BR" sz="1600" b="0" i="1" dirty="0" smtClean="0">
                                <a:latin typeface="Cambria Math" panose="02040503050406030204" pitchFamily="18" charset="0"/>
                              </a:rPr>
                              <m:t>𝑐𝑎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8" name="CaixaDeTexto 47">
                  <a:extLst>
                    <a:ext uri="{FF2B5EF4-FFF2-40B4-BE49-F238E27FC236}">
                      <a16:creationId xmlns:a16="http://schemas.microsoft.com/office/drawing/2014/main" id="{EC9BA6CA-189B-E586-4649-DFF8D6D218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4784" y="5072026"/>
                  <a:ext cx="539571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Imagem 49" descr="Texto, Carta&#10;&#10;Descrição gerada automaticamente">
            <a:extLst>
              <a:ext uri="{FF2B5EF4-FFF2-40B4-BE49-F238E27FC236}">
                <a16:creationId xmlns:a16="http://schemas.microsoft.com/office/drawing/2014/main" id="{331944CF-6FC4-E8F3-BB9B-96C515F860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02" y="1804784"/>
            <a:ext cx="4466491" cy="2669843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B9D786A8-2504-65CD-96F0-5F9188AD3E30}"/>
              </a:ext>
            </a:extLst>
          </p:cNvPr>
          <p:cNvGrpSpPr/>
          <p:nvPr/>
        </p:nvGrpSpPr>
        <p:grpSpPr>
          <a:xfrm>
            <a:off x="4018886" y="4613352"/>
            <a:ext cx="2784568" cy="1676642"/>
            <a:chOff x="4069489" y="4491047"/>
            <a:chExt cx="2784568" cy="1676642"/>
          </a:xfrm>
        </p:grpSpPr>
        <p:pic>
          <p:nvPicPr>
            <p:cNvPr id="10" name="Imagem 9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8B15C000-714C-A12A-2A6C-733E98EFBE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275"/>
            <a:stretch/>
          </p:blipFill>
          <p:spPr>
            <a:xfrm>
              <a:off x="4158584" y="4762203"/>
              <a:ext cx="1401428" cy="1405486"/>
            </a:xfrm>
            <a:prstGeom prst="rect">
              <a:avLst/>
            </a:prstGeom>
          </p:spPr>
        </p:pic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B40118F2-4A28-51ED-013A-87E0AD387160}"/>
                </a:ext>
              </a:extLst>
            </p:cNvPr>
            <p:cNvGrpSpPr/>
            <p:nvPr/>
          </p:nvGrpSpPr>
          <p:grpSpPr>
            <a:xfrm>
              <a:off x="4069489" y="4491047"/>
              <a:ext cx="2784568" cy="1674036"/>
              <a:chOff x="689787" y="4474483"/>
              <a:chExt cx="2784568" cy="1674036"/>
            </a:xfrm>
          </p:grpSpPr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1780C84D-7644-E8FC-8276-79EEB919A356}"/>
                  </a:ext>
                </a:extLst>
              </p:cNvPr>
              <p:cNvSpPr/>
              <p:nvPr/>
            </p:nvSpPr>
            <p:spPr>
              <a:xfrm>
                <a:off x="689787" y="4474483"/>
                <a:ext cx="1685278" cy="1674036"/>
              </a:xfrm>
              <a:prstGeom prst="rect">
                <a:avLst/>
              </a:prstGeom>
              <a:solidFill>
                <a:srgbClr val="929292">
                  <a:alpha val="4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D71ACC63-F957-2D26-A3AF-A36E60701B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8151" y="4567536"/>
                <a:ext cx="0" cy="4557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>
                <a:extLst>
                  <a:ext uri="{FF2B5EF4-FFF2-40B4-BE49-F238E27FC236}">
                    <a16:creationId xmlns:a16="http://schemas.microsoft.com/office/drawing/2014/main" id="{5BB0DD8C-3049-E865-BBC5-3173FF98D1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151" y="4567536"/>
                <a:ext cx="2161309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ector Reto 55">
                <a:extLst>
                  <a:ext uri="{FF2B5EF4-FFF2-40B4-BE49-F238E27FC236}">
                    <a16:creationId xmlns:a16="http://schemas.microsoft.com/office/drawing/2014/main" id="{B07160A7-CE74-D09D-8DC3-759C95DAA1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0495" y="4903234"/>
                <a:ext cx="0" cy="1200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DE4F40D2-EF45-8030-76B5-A8657F449F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0495" y="4903234"/>
                <a:ext cx="840236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DF9B2E01-069C-5A4C-E375-2A324FA15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4626" y="5922267"/>
                <a:ext cx="1654834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897D7E2-8368-0CAF-BCB5-92230705D3BD}"/>
                  </a:ext>
                </a:extLst>
              </p:cNvPr>
              <p:cNvSpPr/>
              <p:nvPr/>
            </p:nvSpPr>
            <p:spPr>
              <a:xfrm>
                <a:off x="2748318" y="4870682"/>
                <a:ext cx="64827" cy="6510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A68BD36-30F6-CEDF-90DB-5F7187126561}"/>
                  </a:ext>
                </a:extLst>
              </p:cNvPr>
              <p:cNvSpPr/>
              <p:nvPr/>
            </p:nvSpPr>
            <p:spPr>
              <a:xfrm>
                <a:off x="3067046" y="5889715"/>
                <a:ext cx="64827" cy="6510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75F692F-B20E-698C-BE0E-DDE9ADF86506}"/>
                  </a:ext>
                </a:extLst>
              </p:cNvPr>
              <p:cNvSpPr/>
              <p:nvPr/>
            </p:nvSpPr>
            <p:spPr>
              <a:xfrm>
                <a:off x="3061108" y="4534131"/>
                <a:ext cx="64827" cy="65103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2" name="Conector de Seta Reta 61">
                <a:extLst>
                  <a:ext uri="{FF2B5EF4-FFF2-40B4-BE49-F238E27FC236}">
                    <a16:creationId xmlns:a16="http://schemas.microsoft.com/office/drawing/2014/main" id="{A9A45218-2DBA-D98D-8A6C-9EDEECACF7F5}"/>
                  </a:ext>
                </a:extLst>
              </p:cNvPr>
              <p:cNvCxnSpPr/>
              <p:nvPr/>
            </p:nvCxnSpPr>
            <p:spPr>
              <a:xfrm>
                <a:off x="2493335" y="4935785"/>
                <a:ext cx="0" cy="98648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Conector de Seta Reta 62">
                <a:extLst>
                  <a:ext uri="{FF2B5EF4-FFF2-40B4-BE49-F238E27FC236}">
                    <a16:creationId xmlns:a16="http://schemas.microsoft.com/office/drawing/2014/main" id="{B8DFA1FC-460B-809D-E4BA-DE74C0F95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93335" y="4566682"/>
                <a:ext cx="0" cy="32245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Conector de Seta Reta 63">
                <a:extLst>
                  <a:ext uri="{FF2B5EF4-FFF2-40B4-BE49-F238E27FC236}">
                    <a16:creationId xmlns:a16="http://schemas.microsoft.com/office/drawing/2014/main" id="{F8984D8A-4E91-8883-806C-EB5882BEB8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1926" y="4566682"/>
                <a:ext cx="0" cy="1355584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CaixaDeTexto 64">
                    <a:extLst>
                      <a:ext uri="{FF2B5EF4-FFF2-40B4-BE49-F238E27FC236}">
                        <a16:creationId xmlns:a16="http://schemas.microsoft.com/office/drawing/2014/main" id="{F5221CC2-0E62-5464-E49B-5BF818ACFD7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543" y="4532780"/>
                    <a:ext cx="554383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65" name="CaixaDeTexto 64">
                    <a:extLst>
                      <a:ext uri="{FF2B5EF4-FFF2-40B4-BE49-F238E27FC236}">
                        <a16:creationId xmlns:a16="http://schemas.microsoft.com/office/drawing/2014/main" id="{F5221CC2-0E62-5464-E49B-5BF818ACFD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543" y="4532780"/>
                    <a:ext cx="554383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C667319C-0246-5750-E628-5A70B16B2CCC}"/>
                      </a:ext>
                    </a:extLst>
                  </p:cNvPr>
                  <p:cNvSpPr txBox="1"/>
                  <p:nvPr/>
                </p:nvSpPr>
                <p:spPr>
                  <a:xfrm>
                    <a:off x="2418534" y="5259749"/>
                    <a:ext cx="53745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66" name="CaixaDeTexto 65">
                    <a:extLst>
                      <a:ext uri="{FF2B5EF4-FFF2-40B4-BE49-F238E27FC236}">
                        <a16:creationId xmlns:a16="http://schemas.microsoft.com/office/drawing/2014/main" id="{C667319C-0246-5750-E628-5A70B16B2C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8534" y="5259749"/>
                    <a:ext cx="53745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418ABE98-AC6A-F1CA-C724-2B27220635E8}"/>
                      </a:ext>
                    </a:extLst>
                  </p:cNvPr>
                  <p:cNvSpPr txBox="1"/>
                  <p:nvPr/>
                </p:nvSpPr>
                <p:spPr>
                  <a:xfrm>
                    <a:off x="2934784" y="5072026"/>
                    <a:ext cx="53957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60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1600" b="0" i="1" dirty="0" smtClean="0">
                                  <a:latin typeface="Cambria Math" panose="02040503050406030204" pitchFamily="18" charset="0"/>
                                </a:rPr>
                                <m:t>𝑐𝑎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67" name="CaixaDeTexto 66">
                    <a:extLst>
                      <a:ext uri="{FF2B5EF4-FFF2-40B4-BE49-F238E27FC236}">
                        <a16:creationId xmlns:a16="http://schemas.microsoft.com/office/drawing/2014/main" id="{418ABE98-AC6A-F1CA-C724-2B27220635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34784" y="5072026"/>
                    <a:ext cx="539571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9" name="Retângulo 68">
            <a:extLst>
              <a:ext uri="{FF2B5EF4-FFF2-40B4-BE49-F238E27FC236}">
                <a16:creationId xmlns:a16="http://schemas.microsoft.com/office/drawing/2014/main" id="{A28C6BA4-4B9F-22AA-BC53-3C42FF853D7A}"/>
              </a:ext>
            </a:extLst>
          </p:cNvPr>
          <p:cNvSpPr/>
          <p:nvPr/>
        </p:nvSpPr>
        <p:spPr>
          <a:xfrm>
            <a:off x="7038847" y="4703961"/>
            <a:ext cx="4565265" cy="142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dirty="0">
                <a:latin typeface="Georgia" panose="02040502050405020303" pitchFamily="18" charset="0"/>
              </a:rPr>
              <a:t>A obtenção do equivalente consiste em </a:t>
            </a:r>
            <a:r>
              <a:rPr lang="pt-BR" altLang="en-US" sz="2000" dirty="0">
                <a:solidFill>
                  <a:srgbClr val="0070C0"/>
                </a:solidFill>
                <a:latin typeface="Georgia" panose="02040502050405020303" pitchFamily="18" charset="0"/>
              </a:rPr>
              <a:t>determinar os valores de resistências </a:t>
            </a:r>
            <a:r>
              <a:rPr lang="pt-BR" altLang="en-US" sz="2000" dirty="0">
                <a:latin typeface="Georgia" panose="02040502050405020303" pitchFamily="18" charset="0"/>
              </a:rPr>
              <a:t>que asseguram as igualdades acima!</a:t>
            </a:r>
          </a:p>
        </p:txBody>
      </p:sp>
    </p:spTree>
    <p:extLst>
      <p:ext uri="{BB962C8B-B14F-4D97-AF65-F5344CB8AC3E}">
        <p14:creationId xmlns:p14="http://schemas.microsoft.com/office/powerpoint/2010/main" val="2277806144"/>
      </p:ext>
    </p:extLst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altLang="pt-BR" dirty="0"/>
              <a:t>Transformação </a:t>
            </a:r>
            <a:r>
              <a:rPr lang="pt-BR" altLang="pt-BR" sz="3600" dirty="0" err="1"/>
              <a:t>Y</a:t>
            </a:r>
            <a:r>
              <a:rPr lang="pt-BR" altLang="pt-BR" dirty="0"/>
              <a:t> - ∆</a:t>
            </a:r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CF48E4-A962-D9DE-D44B-A7399A3F4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01" y="861561"/>
            <a:ext cx="2939962" cy="264722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684CC58-76F7-BB56-CA4C-3A745A36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641" y="3665048"/>
            <a:ext cx="3924072" cy="2686926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87B42E0-8CBD-4CC3-2C4B-6BB3F1C503D9}"/>
              </a:ext>
            </a:extLst>
          </p:cNvPr>
          <p:cNvGrpSpPr/>
          <p:nvPr/>
        </p:nvGrpSpPr>
        <p:grpSpPr>
          <a:xfrm>
            <a:off x="1389888" y="4007599"/>
            <a:ext cx="5516719" cy="2122612"/>
            <a:chOff x="1298448" y="3852016"/>
            <a:chExt cx="5516719" cy="2122612"/>
          </a:xfrm>
        </p:grpSpPr>
        <p:pic>
          <p:nvPicPr>
            <p:cNvPr id="17" name="Imagem 16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3F94F055-31BF-F3DB-8A45-6A4245A090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32"/>
            <a:stretch/>
          </p:blipFill>
          <p:spPr>
            <a:xfrm>
              <a:off x="4402533" y="3857780"/>
              <a:ext cx="2140458" cy="2116848"/>
            </a:xfrm>
            <a:prstGeom prst="rect">
              <a:avLst/>
            </a:prstGeom>
          </p:spPr>
        </p:pic>
        <p:sp>
          <p:nvSpPr>
            <p:cNvPr id="22" name="Seta: para a Direita 21">
              <a:extLst>
                <a:ext uri="{FF2B5EF4-FFF2-40B4-BE49-F238E27FC236}">
                  <a16:creationId xmlns:a16="http://schemas.microsoft.com/office/drawing/2014/main" id="{8EA1E920-C286-E904-D50C-CF8B2F1717AA}"/>
                </a:ext>
              </a:extLst>
            </p:cNvPr>
            <p:cNvSpPr/>
            <p:nvPr/>
          </p:nvSpPr>
          <p:spPr>
            <a:xfrm>
              <a:off x="3718877" y="4721192"/>
              <a:ext cx="640080" cy="378497"/>
            </a:xfrm>
            <a:prstGeom prst="rightArrow">
              <a:avLst/>
            </a:prstGeom>
            <a:solidFill>
              <a:schemeClr val="accent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3" name="Imagem 22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7D4A6A72-5D46-3654-3C51-5E05B240DE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32"/>
            <a:stretch/>
          </p:blipFill>
          <p:spPr>
            <a:xfrm>
              <a:off x="1550987" y="3852016"/>
              <a:ext cx="2140458" cy="2116848"/>
            </a:xfrm>
            <a:prstGeom prst="rect">
              <a:avLst/>
            </a:prstGeom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517E014-551C-877A-DE4A-37FF623183DA}"/>
                </a:ext>
              </a:extLst>
            </p:cNvPr>
            <p:cNvSpPr/>
            <p:nvPr/>
          </p:nvSpPr>
          <p:spPr>
            <a:xfrm>
              <a:off x="1298448" y="4590288"/>
              <a:ext cx="4572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73911D0F-538B-CB0F-2E8F-9EE1E787138F}"/>
                </a:ext>
              </a:extLst>
            </p:cNvPr>
            <p:cNvSpPr/>
            <p:nvPr/>
          </p:nvSpPr>
          <p:spPr>
            <a:xfrm>
              <a:off x="6357967" y="4590288"/>
              <a:ext cx="45720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14F6AFD1-E3A6-474F-21D2-1395A4F21E2B}"/>
              </a:ext>
            </a:extLst>
          </p:cNvPr>
          <p:cNvGrpSpPr/>
          <p:nvPr/>
        </p:nvGrpSpPr>
        <p:grpSpPr>
          <a:xfrm>
            <a:off x="4450397" y="1295546"/>
            <a:ext cx="5404243" cy="2116848"/>
            <a:chOff x="4446732" y="1092393"/>
            <a:chExt cx="5404243" cy="2116848"/>
          </a:xfrm>
        </p:grpSpPr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CFD64C99-8B55-D1CD-5917-9ED6881C2BE8}"/>
                </a:ext>
              </a:extLst>
            </p:cNvPr>
            <p:cNvSpPr/>
            <p:nvPr/>
          </p:nvSpPr>
          <p:spPr>
            <a:xfrm>
              <a:off x="6842599" y="1913035"/>
              <a:ext cx="640080" cy="378497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9" name="Imagem 28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64AC5B30-6741-51FD-87FB-EF8C8A6EF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632"/>
            <a:stretch/>
          </p:blipFill>
          <p:spPr>
            <a:xfrm>
              <a:off x="4446732" y="1092393"/>
              <a:ext cx="2140458" cy="2116848"/>
            </a:xfrm>
            <a:prstGeom prst="rect">
              <a:avLst/>
            </a:prstGeom>
          </p:spPr>
        </p:pic>
        <p:pic>
          <p:nvPicPr>
            <p:cNvPr id="30" name="Imagem 29" descr="Uma imagem contendo objeto, relógio&#10;&#10;Descrição gerada automaticamente">
              <a:extLst>
                <a:ext uri="{FF2B5EF4-FFF2-40B4-BE49-F238E27FC236}">
                  <a16:creationId xmlns:a16="http://schemas.microsoft.com/office/drawing/2014/main" id="{BC336061-43F3-B83B-3A38-E9AC29E84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32"/>
            <a:stretch/>
          </p:blipFill>
          <p:spPr>
            <a:xfrm>
              <a:off x="7710517" y="1092393"/>
              <a:ext cx="2140458" cy="2116848"/>
            </a:xfrm>
            <a:prstGeom prst="rect">
              <a:avLst/>
            </a:prstGeom>
          </p:spPr>
        </p:pic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DE56484E-4010-C0A3-B525-E507A43CF92F}"/>
                </a:ext>
              </a:extLst>
            </p:cNvPr>
            <p:cNvSpPr/>
            <p:nvPr/>
          </p:nvSpPr>
          <p:spPr>
            <a:xfrm>
              <a:off x="6442026" y="1775932"/>
              <a:ext cx="20193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D2D0ABA-62B2-19D5-3CA3-7A1CF0B6C3F2}"/>
                </a:ext>
              </a:extLst>
            </p:cNvPr>
            <p:cNvSpPr/>
            <p:nvPr/>
          </p:nvSpPr>
          <p:spPr>
            <a:xfrm>
              <a:off x="7678730" y="1775932"/>
              <a:ext cx="201930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9380225" y="861561"/>
            <a:ext cx="2565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EQUIVALENTES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A098367-8C15-420D-1C92-6716F7EBED69}"/>
              </a:ext>
            </a:extLst>
          </p:cNvPr>
          <p:cNvCxnSpPr>
            <a:cxnSpLocks/>
          </p:cNvCxnSpPr>
          <p:nvPr/>
        </p:nvCxnSpPr>
        <p:spPr>
          <a:xfrm>
            <a:off x="723502" y="3604759"/>
            <a:ext cx="1074769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931057"/>
      </p:ext>
    </p:extLst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Exercício 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421472" y="1645242"/>
                <a:ext cx="11250068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sz="2000">
                    <a:latin typeface="Georgia" panose="02040502050405020303" pitchFamily="18" charset="0"/>
                  </a:rPr>
                  <a:t>Determine a </a:t>
                </a:r>
                <a:r>
                  <a:rPr lang="pt-BR" sz="2000" b="1">
                    <a:solidFill>
                      <a:srgbClr val="0070C0"/>
                    </a:solidFill>
                    <a:latin typeface="Georgia" panose="02040502050405020303" pitchFamily="18" charset="0"/>
                  </a:rPr>
                  <a:t>corrente</a:t>
                </a:r>
                <a:r>
                  <a:rPr lang="pt-BR" sz="2000">
                    <a:latin typeface="Georgia" panose="02040502050405020303" pitchFamily="18" charset="0"/>
                  </a:rPr>
                  <a:t> e a </a:t>
                </a:r>
                <a:r>
                  <a:rPr lang="pt-BR" sz="2000" b="1">
                    <a:solidFill>
                      <a:srgbClr val="C00000"/>
                    </a:solidFill>
                    <a:latin typeface="Georgia" panose="02040502050405020303" pitchFamily="18" charset="0"/>
                  </a:rPr>
                  <a:t>potência</a:t>
                </a:r>
                <a:r>
                  <a:rPr lang="pt-BR" sz="2000">
                    <a:latin typeface="Georgia" panose="02040502050405020303" pitchFamily="18" charset="0"/>
                  </a:rPr>
                  <a:t> fornecidas pela fonte de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40 </m:t>
                    </m:r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pt-BR" sz="2000">
                    <a:latin typeface="Georgia" panose="02040502050405020303" pitchFamily="18" charset="0"/>
                  </a:rPr>
                  <a:t> no circuito: </a:t>
                </a:r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72" y="1645242"/>
                <a:ext cx="11250068" cy="497957"/>
              </a:xfrm>
              <a:prstGeom prst="rect">
                <a:avLst/>
              </a:prstGeom>
              <a:blipFill>
                <a:blip r:embed="rId2"/>
                <a:stretch>
                  <a:fillRect l="-542" b="-19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C579921-3186-ED7E-2224-454FE2A3E34C}"/>
                  </a:ext>
                </a:extLst>
              </p:cNvPr>
              <p:cNvSpPr txBox="1"/>
              <p:nvPr/>
            </p:nvSpPr>
            <p:spPr>
              <a:xfrm>
                <a:off x="266024" y="6084840"/>
                <a:ext cx="34098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sz="18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sz="18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= 0,5</a:t>
                </a:r>
                <a:r>
                  <a:rPr lang="pl-PL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 </a:t>
                </a:r>
                <a:r>
                  <a:rPr lang="pt-BR" dirty="0">
                    <a:solidFill>
                      <a:srgbClr val="C00000"/>
                    </a:solidFill>
                    <a:latin typeface="TimesTenLTStd-Roman"/>
                  </a:rPr>
                  <a:t>A</a:t>
                </a:r>
                <a:r>
                  <a:rPr lang="pl-PL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;</a:t>
                </a:r>
                <a:r>
                  <a:rPr lang="pt-BR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 </a:t>
                </a:r>
                <a14:m>
                  <m:oMath xmlns:m="http://schemas.openxmlformats.org/officeDocument/2006/math">
                    <m:r>
                      <a:rPr lang="pt-BR" sz="1800" b="0" i="1" u="none" strike="noStrike" baseline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pt-BR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 =</a:t>
                </a:r>
                <a:r>
                  <a:rPr lang="pl-PL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 </a:t>
                </a:r>
                <a:r>
                  <a:rPr lang="pt-BR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20</a:t>
                </a:r>
                <a:r>
                  <a:rPr lang="pl-PL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 </a:t>
                </a:r>
                <a:r>
                  <a:rPr lang="pt-BR" sz="1800" b="0" i="0" u="none" strike="noStrike" baseline="0" dirty="0">
                    <a:solidFill>
                      <a:srgbClr val="C00000"/>
                    </a:solidFill>
                    <a:latin typeface="TimesTenLTStd-Roman"/>
                  </a:rPr>
                  <a:t>W (fornecida) </a:t>
                </a:r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AC579921-3186-ED7E-2224-454FE2A3E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24" y="6084840"/>
                <a:ext cx="3409864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FF489069-1870-A5BD-ABBA-A50D268CACB0}"/>
              </a:ext>
            </a:extLst>
          </p:cNvPr>
          <p:cNvSpPr/>
          <p:nvPr/>
        </p:nvSpPr>
        <p:spPr>
          <a:xfrm>
            <a:off x="3241793" y="2422999"/>
            <a:ext cx="3617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>
                <a:latin typeface="Century" panose="02040604050505020304" pitchFamily="18" charset="0"/>
              </a:rPr>
              <a:t>Exemplo 3.7: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B620E3-3BB5-8C7E-B3E1-13F6AA80A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77" y="2792331"/>
            <a:ext cx="5879592" cy="315641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FFDECBA-0A1F-6F50-F608-FE73CDC2F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0037" y="1812868"/>
            <a:ext cx="2004306" cy="148717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7FA2099-4EB1-AFC9-D012-6F845E1C3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778" y="3351407"/>
            <a:ext cx="3676747" cy="208083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231DEAE-5F21-841E-6476-8159184D9E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4878" y="5570058"/>
            <a:ext cx="1782545" cy="93533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DE7CA93-B7E7-660C-9527-E45868E50BFE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 </a:t>
            </a:r>
          </a:p>
        </p:txBody>
      </p:sp>
    </p:spTree>
    <p:extLst>
      <p:ext uri="{BB962C8B-B14F-4D97-AF65-F5344CB8AC3E}">
        <p14:creationId xmlns:p14="http://schemas.microsoft.com/office/powerpoint/2010/main" val="102212582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73011" y="2929039"/>
            <a:ext cx="9989388" cy="1632101"/>
          </a:xfrm>
        </p:spPr>
        <p:txBody>
          <a:bodyPr>
            <a:noAutofit/>
          </a:bodyPr>
          <a:lstStyle/>
          <a:p>
            <a:r>
              <a:rPr lang="pt-BR" sz="3200" b="1">
                <a:solidFill>
                  <a:srgbClr val="1B5136"/>
                </a:solidFill>
                <a:latin typeface="Book Antiqua" panose="02040602050305030304" pitchFamily="18" charset="0"/>
              </a:rPr>
              <a:t>CIRCUITOS MEDIDORES DE TENSÃO, DE CORRENTE E DE RESISTÊNCIA; CIRCUITOS EQUIVALENTES ESTRELA-TRIÂNGULO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5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1504744193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Objetivos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499531" y="3931443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Compreender o princípio de funcionamento de circuitos do tipo </a:t>
            </a: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Ponte de Wheatstone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 </a:t>
            </a: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para medição de resistência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499531" y="5255034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Compreender as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transformações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 do tipo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Estrela-Triângulo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 ( Y - ▲).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499531" y="2600077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Compreender o princípio de funcionamento de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medidores de tensão e de corrente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40849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CAPÍTULO 3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262393" y="2630380"/>
            <a:ext cx="8436334" cy="3721744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Resistores em série e em paralelo.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Circuitos divisores de tensão e de corrente.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Divisão de tensão e de corrente.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tx1"/>
                </a:solidFill>
                <a:latin typeface="Century" panose="02040604050505020304" pitchFamily="18" charset="0"/>
              </a:rPr>
              <a:t>Medição de tensão e de corrente.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tx1"/>
                </a:solidFill>
                <a:latin typeface="Century" panose="02040604050505020304" pitchFamily="18" charset="0"/>
              </a:rPr>
              <a:t>Medição de resistência – Ponte de Wheatstone.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tx1"/>
                </a:solidFill>
                <a:latin typeface="Century" panose="02040604050505020304" pitchFamily="18" charset="0"/>
              </a:rPr>
              <a:t>Circuitos equivalentes triângulo-estrela.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BD232E3-E630-72AF-0810-78C9DD388F69}"/>
              </a:ext>
            </a:extLst>
          </p:cNvPr>
          <p:cNvSpPr txBox="1">
            <a:spLocks/>
          </p:cNvSpPr>
          <p:nvPr/>
        </p:nvSpPr>
        <p:spPr>
          <a:xfrm>
            <a:off x="2738120" y="1046219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600">
                <a:solidFill>
                  <a:schemeClr val="tx1">
                    <a:lumMod val="50000"/>
                    <a:lumOff val="50000"/>
                  </a:schemeClr>
                </a:solidFill>
              </a:rPr>
              <a:t>CIRCUITOS RESISTIVOS SIMPLES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FF7F5F-8769-4692-D799-403719CB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49" t="34206" r="4326" b="6831"/>
          <a:stretch/>
        </p:blipFill>
        <p:spPr bwMode="auto">
          <a:xfrm>
            <a:off x="8698727" y="2005483"/>
            <a:ext cx="3019697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90809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Medição de Tensão e de Corrente</a:t>
            </a:r>
          </a:p>
        </p:txBody>
      </p:sp>
      <p:sp>
        <p:nvSpPr>
          <p:cNvPr id="3" name="Retângulo 2"/>
          <p:cNvSpPr/>
          <p:nvPr/>
        </p:nvSpPr>
        <p:spPr>
          <a:xfrm>
            <a:off x="413520" y="1382546"/>
            <a:ext cx="513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latin typeface="Century" panose="02040604050505020304" pitchFamily="18" charset="0"/>
              </a:rPr>
              <a:t>Forma de ligação: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34215" y="926986"/>
            <a:ext cx="3211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ELEMENTOS IDEAIS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E13A0C-496A-C02B-F385-C430A1BB934C}"/>
              </a:ext>
            </a:extLst>
          </p:cNvPr>
          <p:cNvSpPr/>
          <p:nvPr/>
        </p:nvSpPr>
        <p:spPr>
          <a:xfrm>
            <a:off x="664563" y="4182376"/>
            <a:ext cx="5573056" cy="2067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b="1">
                <a:solidFill>
                  <a:schemeClr val="accent2"/>
                </a:solidFill>
                <a:latin typeface="Georgia" panose="02040502050405020303" pitchFamily="18" charset="0"/>
              </a:rPr>
              <a:t>Amperímetros: </a:t>
            </a:r>
            <a:r>
              <a:rPr lang="pt-BR" altLang="en-US" sz="2000">
                <a:latin typeface="Georgia" panose="02040502050405020303" pitchFamily="18" charset="0"/>
              </a:rPr>
              <a:t>são ligados em série com a carga na qual se deseja conhecer a corrente.</a:t>
            </a:r>
          </a:p>
          <a:p>
            <a:pPr algn="just">
              <a:lnSpc>
                <a:spcPct val="150000"/>
              </a:lnSpc>
            </a:pPr>
            <a:endParaRPr lang="pt-BR" altLang="en-US" sz="800">
              <a:latin typeface="Georgia" panose="02040502050405020303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en-US" sz="2000" b="1">
                <a:solidFill>
                  <a:srgbClr val="0070C0"/>
                </a:solidFill>
                <a:latin typeface="Georgia" panose="02040502050405020303" pitchFamily="18" charset="0"/>
              </a:rPr>
              <a:t>Voltímetros: </a:t>
            </a:r>
            <a:r>
              <a:rPr lang="pt-BR" altLang="en-US" sz="2000">
                <a:latin typeface="Georgia" panose="02040502050405020303" pitchFamily="18" charset="0"/>
              </a:rPr>
              <a:t>são ligados em paralelo com a carga na qual se deseja conhecer a tensão.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C9F9296-7AD4-93D3-BBC0-81EDD360DFCE}"/>
              </a:ext>
            </a:extLst>
          </p:cNvPr>
          <p:cNvGrpSpPr/>
          <p:nvPr/>
        </p:nvGrpSpPr>
        <p:grpSpPr>
          <a:xfrm>
            <a:off x="481642" y="1931973"/>
            <a:ext cx="5319713" cy="2162176"/>
            <a:chOff x="481642" y="1931973"/>
            <a:chExt cx="5319713" cy="2162176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E039679-7ED2-B26B-1795-C5741BF488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642" y="1931974"/>
              <a:ext cx="5319713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37A8BF76-8D00-1C13-C7D1-87DFDD4167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64" r="47585" b="48911"/>
            <a:stretch/>
          </p:blipFill>
          <p:spPr bwMode="auto">
            <a:xfrm>
              <a:off x="2674189" y="1931973"/>
              <a:ext cx="603849" cy="1104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Riedel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3AC99D1-5A86-23C8-EB53-C2A43D734A44}"/>
              </a:ext>
            </a:extLst>
          </p:cNvPr>
          <p:cNvGrpSpPr/>
          <p:nvPr/>
        </p:nvGrpSpPr>
        <p:grpSpPr>
          <a:xfrm>
            <a:off x="6781362" y="2037683"/>
            <a:ext cx="5005868" cy="4112931"/>
            <a:chOff x="6876253" y="2019560"/>
            <a:chExt cx="5005868" cy="4112931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93D17101-FB02-3066-70A9-65E59E7585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55" r="3266"/>
            <a:stretch/>
          </p:blipFill>
          <p:spPr bwMode="auto">
            <a:xfrm>
              <a:off x="6876253" y="4002066"/>
              <a:ext cx="5005867" cy="2130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D3B25E69-F3BE-E722-5294-7DF3A5BE4F0C}"/>
                </a:ext>
              </a:extLst>
            </p:cNvPr>
            <p:cNvSpPr/>
            <p:nvPr/>
          </p:nvSpPr>
          <p:spPr>
            <a:xfrm>
              <a:off x="6951179" y="2019560"/>
              <a:ext cx="4930942" cy="18654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altLang="en-US" b="1" dirty="0">
                  <a:solidFill>
                    <a:srgbClr val="C00000"/>
                  </a:solidFill>
                  <a:latin typeface="Georgia" panose="02040502050405020303" pitchFamily="18" charset="0"/>
                </a:rPr>
                <a:t>Amperímetros ideais: </a:t>
              </a:r>
              <a:r>
                <a:rPr lang="pt-BR" altLang="en-US" dirty="0">
                  <a:latin typeface="Georgia" panose="02040502050405020303" pitchFamily="18" charset="0"/>
                </a:rPr>
                <a:t>possuem resistência interna nula (curto circuito).</a:t>
              </a:r>
            </a:p>
            <a:p>
              <a:pPr algn="just">
                <a:lnSpc>
                  <a:spcPct val="150000"/>
                </a:lnSpc>
              </a:pPr>
              <a:endParaRPr lang="pt-BR" altLang="en-US" sz="700" dirty="0">
                <a:latin typeface="Georgia" panose="02040502050405020303" pitchFamily="18" charset="0"/>
              </a:endParaRPr>
            </a:p>
            <a:p>
              <a:pPr algn="just">
                <a:lnSpc>
                  <a:spcPct val="150000"/>
                </a:lnSpc>
              </a:pPr>
              <a:r>
                <a:rPr lang="pt-BR" altLang="en-US" b="1" dirty="0">
                  <a:solidFill>
                    <a:srgbClr val="0070C0"/>
                  </a:solidFill>
                  <a:latin typeface="Georgia" panose="02040502050405020303" pitchFamily="18" charset="0"/>
                </a:rPr>
                <a:t>Voltímetros ideais: </a:t>
              </a:r>
              <a:r>
                <a:rPr lang="pt-BR" altLang="en-US" dirty="0">
                  <a:latin typeface="Georgia" panose="02040502050405020303" pitchFamily="18" charset="0"/>
                </a:rPr>
                <a:t>possuem resistência interna infinita (circuito aberto).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18813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Medição de Tensão e de Corrente</a:t>
            </a:r>
          </a:p>
        </p:txBody>
      </p:sp>
      <p:sp>
        <p:nvSpPr>
          <p:cNvPr id="3" name="Retângulo 2"/>
          <p:cNvSpPr/>
          <p:nvPr/>
        </p:nvSpPr>
        <p:spPr>
          <a:xfrm>
            <a:off x="413520" y="1649246"/>
            <a:ext cx="513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Medidor de d`</a:t>
            </a:r>
            <a:r>
              <a:rPr lang="pt-BR" sz="2400" b="1" err="1">
                <a:solidFill>
                  <a:srgbClr val="0070C0"/>
                </a:solidFill>
                <a:latin typeface="Century" panose="02040604050505020304" pitchFamily="18" charset="0"/>
              </a:rPr>
              <a:t>Arsonval</a:t>
            </a:r>
            <a:r>
              <a:rPr lang="pt-BR" sz="2400">
                <a:latin typeface="Century" panose="02040604050505020304" pitchFamily="18" charset="0"/>
              </a:rPr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800765" y="926986"/>
            <a:ext cx="4152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MEDIDORES ANALÓGICOS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Esq. Adaptada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Riedel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2015, Dir. Google Imagens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A133223-FBFE-A98A-491C-9509BA530336}"/>
              </a:ext>
            </a:extLst>
          </p:cNvPr>
          <p:cNvSpPr/>
          <p:nvPr/>
        </p:nvSpPr>
        <p:spPr>
          <a:xfrm>
            <a:off x="6385695" y="1649245"/>
            <a:ext cx="513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rgbClr val="C00000"/>
                </a:solidFill>
                <a:latin typeface="Century" panose="02040604050505020304" pitchFamily="18" charset="0"/>
              </a:rPr>
              <a:t>Multímetro Analógico</a:t>
            </a:r>
            <a:r>
              <a:rPr lang="pt-BR" sz="2400" dirty="0">
                <a:latin typeface="Century" panose="02040604050505020304" pitchFamily="18" charset="0"/>
              </a:rPr>
              <a:t>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3F76934-DC2A-6BF3-B779-895D28879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44" y="2391374"/>
            <a:ext cx="5313680" cy="3616614"/>
          </a:xfrm>
          <a:prstGeom prst="rect">
            <a:avLst/>
          </a:prstGeom>
        </p:spPr>
      </p:pic>
      <p:pic>
        <p:nvPicPr>
          <p:cNvPr id="11" name="Picture 2" descr="12389 | Simpson Electric | Meters">
            <a:extLst>
              <a:ext uri="{FF2B5EF4-FFF2-40B4-BE49-F238E27FC236}">
                <a16:creationId xmlns:a16="http://schemas.microsoft.com/office/drawing/2014/main" id="{F8E0B8D1-8E10-B524-B22A-61A94595C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429" r="35379"/>
          <a:stretch/>
        </p:blipFill>
        <p:spPr bwMode="auto">
          <a:xfrm>
            <a:off x="7800765" y="2177363"/>
            <a:ext cx="2937435" cy="428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539189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Medição de Tensão e de Corrente</a:t>
            </a:r>
          </a:p>
        </p:txBody>
      </p:sp>
      <p:sp>
        <p:nvSpPr>
          <p:cNvPr id="3" name="Retângulo 2"/>
          <p:cNvSpPr/>
          <p:nvPr/>
        </p:nvSpPr>
        <p:spPr>
          <a:xfrm>
            <a:off x="413520" y="1649246"/>
            <a:ext cx="513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Voltímetro</a:t>
            </a:r>
            <a:r>
              <a:rPr lang="pt-BR" sz="2400">
                <a:latin typeface="Century" panose="02040604050505020304" pitchFamily="18" charset="0"/>
              </a:rPr>
              <a:t>: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34215" y="926986"/>
            <a:ext cx="3076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ELEMENTOS REAIS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Riedel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5453CAB3-6DF6-F062-46EB-AD311BBFF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782" y="5076773"/>
            <a:ext cx="2362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>
                <a:latin typeface="Century" panose="02040604050505020304" pitchFamily="18" charset="0"/>
              </a:rPr>
              <a:t>Circuito de um voltímetro</a:t>
            </a:r>
            <a:endParaRPr lang="en-US" altLang="pt-BR" sz="1800">
              <a:latin typeface="Century" panose="02040604050505020304" pitchFamily="18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63D1BD7-C96E-6746-BE24-8FD6AF734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35" y="4561631"/>
            <a:ext cx="203835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EE29064-4328-FACB-1AA1-B365EE81866E}"/>
              </a:ext>
            </a:extLst>
          </p:cNvPr>
          <p:cNvGrpSpPr/>
          <p:nvPr/>
        </p:nvGrpSpPr>
        <p:grpSpPr>
          <a:xfrm>
            <a:off x="320295" y="2021914"/>
            <a:ext cx="5319713" cy="2162175"/>
            <a:chOff x="320295" y="1974289"/>
            <a:chExt cx="5319713" cy="2162175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4CB1872B-5FCD-C375-E523-111DE9B4C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295" y="1974289"/>
              <a:ext cx="5319713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375939F-FEF7-02F8-FF48-7E6DB1BD03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77" r="35247" b="59245"/>
            <a:stretch/>
          </p:blipFill>
          <p:spPr bwMode="auto">
            <a:xfrm>
              <a:off x="2510292" y="1978007"/>
              <a:ext cx="621102" cy="881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8ACEB1A-095B-8BE2-F4CF-A936E907631C}"/>
              </a:ext>
            </a:extLst>
          </p:cNvPr>
          <p:cNvGrpSpPr/>
          <p:nvPr/>
        </p:nvGrpSpPr>
        <p:grpSpPr>
          <a:xfrm>
            <a:off x="6808848" y="2021913"/>
            <a:ext cx="3621028" cy="2162176"/>
            <a:chOff x="481643" y="1931973"/>
            <a:chExt cx="3621028" cy="2162176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75CA2DEB-CF60-2619-2188-922440EC0D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32"/>
            <a:stretch/>
          </p:blipFill>
          <p:spPr bwMode="auto">
            <a:xfrm>
              <a:off x="481643" y="1931974"/>
              <a:ext cx="3621028" cy="2162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896A55A6-647B-C2D0-CDD4-D0C7CD0C43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64" r="47585" b="48911"/>
            <a:stretch/>
          </p:blipFill>
          <p:spPr bwMode="auto">
            <a:xfrm>
              <a:off x="2674189" y="1931973"/>
              <a:ext cx="603849" cy="1104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EE257AC-F658-D458-2F58-200BE2648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91" y="4532964"/>
            <a:ext cx="397192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5">
            <a:extLst>
              <a:ext uri="{FF2B5EF4-FFF2-40B4-BE49-F238E27FC236}">
                <a16:creationId xmlns:a16="http://schemas.microsoft.com/office/drawing/2014/main" id="{8E3EAE03-2442-4B04-C9B4-90BCCCA9C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217" y="5076774"/>
            <a:ext cx="2362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pt-BR" sz="1800">
                <a:latin typeface="Century" panose="02040604050505020304" pitchFamily="18" charset="0"/>
              </a:rPr>
              <a:t>Circuito de um amperímetro</a:t>
            </a:r>
            <a:endParaRPr lang="en-US" altLang="pt-BR" sz="1800">
              <a:latin typeface="Century" panose="02040604050505020304" pitchFamily="18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A133223-FBFE-A98A-491C-9509BA530336}"/>
              </a:ext>
            </a:extLst>
          </p:cNvPr>
          <p:cNvSpPr/>
          <p:nvPr/>
        </p:nvSpPr>
        <p:spPr>
          <a:xfrm>
            <a:off x="6385695" y="1649245"/>
            <a:ext cx="51332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Amperímetro</a:t>
            </a:r>
            <a:r>
              <a:rPr lang="pt-BR" sz="2400">
                <a:latin typeface="Century" panose="020406040505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471335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Medição de Tensão e de Corrente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400840" y="926986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MEDIDORES DIGITAIS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Google Imagens. </a:t>
            </a:r>
          </a:p>
        </p:txBody>
      </p:sp>
      <p:pic>
        <p:nvPicPr>
          <p:cNvPr id="9" name="Picture 2" descr="Material Didático - IMD">
            <a:extLst>
              <a:ext uri="{FF2B5EF4-FFF2-40B4-BE49-F238E27FC236}">
                <a16:creationId xmlns:a16="http://schemas.microsoft.com/office/drawing/2014/main" id="{05AAEA97-0B0B-9AB6-37A7-07BAA8C51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8" t="9995" r="4068" b="9343"/>
          <a:stretch/>
        </p:blipFill>
        <p:spPr bwMode="auto">
          <a:xfrm>
            <a:off x="714375" y="4486061"/>
            <a:ext cx="4267200" cy="197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sto 760-2 Digital Multimeter | Resistance | Electrical | Parameters |  Testo, Inc">
            <a:extLst>
              <a:ext uri="{FF2B5EF4-FFF2-40B4-BE49-F238E27FC236}">
                <a16:creationId xmlns:a16="http://schemas.microsoft.com/office/drawing/2014/main" id="{F479CD93-9AE1-CCAA-1C0E-C38D56A9C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5177" r="6550" b="4796"/>
          <a:stretch/>
        </p:blipFill>
        <p:spPr bwMode="auto">
          <a:xfrm>
            <a:off x="333375" y="1284718"/>
            <a:ext cx="2899655" cy="314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Testers, Handheld Digital Multimeters (DMMs) | Products | Hioki">
            <a:extLst>
              <a:ext uri="{FF2B5EF4-FFF2-40B4-BE49-F238E27FC236}">
                <a16:creationId xmlns:a16="http://schemas.microsoft.com/office/drawing/2014/main" id="{96872A02-6513-526B-700D-0FDEE1B9B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021" y="1359055"/>
            <a:ext cx="4610429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34BD938-2847-C8C2-2595-876A1709910B}"/>
              </a:ext>
            </a:extLst>
          </p:cNvPr>
          <p:cNvSpPr/>
          <p:nvPr/>
        </p:nvSpPr>
        <p:spPr>
          <a:xfrm>
            <a:off x="5943024" y="1969102"/>
            <a:ext cx="5770478" cy="1882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Amperímetros </a:t>
            </a:r>
            <a:r>
              <a:rPr lang="pt-BR" altLang="en-US" sz="2000" dirty="0">
                <a:latin typeface="Georgia" panose="02040502050405020303" pitchFamily="18" charset="0"/>
              </a:rPr>
              <a:t>e</a:t>
            </a:r>
            <a:r>
              <a:rPr lang="pt-BR" altLang="en-US" sz="2000" b="1" dirty="0">
                <a:solidFill>
                  <a:srgbClr val="C00000"/>
                </a:solidFill>
                <a:latin typeface="Georgia" panose="02040502050405020303" pitchFamily="18" charset="0"/>
              </a:rPr>
              <a:t> </a:t>
            </a:r>
            <a:r>
              <a:rPr lang="pt-BR" altLang="en-US" sz="2000" b="1" dirty="0">
                <a:solidFill>
                  <a:srgbClr val="0070C0"/>
                </a:solidFill>
                <a:latin typeface="Georgia" panose="02040502050405020303" pitchFamily="18" charset="0"/>
              </a:rPr>
              <a:t>Voltímetros </a:t>
            </a:r>
            <a:r>
              <a:rPr lang="pt-BR" altLang="en-US" sz="2000" dirty="0">
                <a:latin typeface="Georgia" panose="02040502050405020303" pitchFamily="18" charset="0"/>
              </a:rPr>
              <a:t>digitais:</a:t>
            </a:r>
            <a:r>
              <a:rPr lang="pt-BR" altLang="en-US" sz="2000" dirty="0">
                <a:solidFill>
                  <a:srgbClr val="0070C0"/>
                </a:solidFill>
                <a:latin typeface="Georgia" panose="02040502050405020303" pitchFamily="18" charset="0"/>
              </a:rPr>
              <a:t> </a:t>
            </a:r>
            <a:r>
              <a:rPr lang="pt-BR" altLang="en-US" sz="2000" dirty="0">
                <a:latin typeface="Georgia" panose="02040502050405020303" pitchFamily="18" charset="0"/>
              </a:rPr>
              <a:t>medem sinais de corrente ou tensão contínua por meio de um processo de amostragem desses sinais, em intervalos discretos de tempo.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FB7D66-D7EE-A3B5-F563-B01249810D5F}"/>
              </a:ext>
            </a:extLst>
          </p:cNvPr>
          <p:cNvSpPr/>
          <p:nvPr/>
        </p:nvSpPr>
        <p:spPr>
          <a:xfrm>
            <a:off x="5943024" y="4066705"/>
            <a:ext cx="5770478" cy="2344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dirty="0">
                <a:latin typeface="Georgia" panose="02040502050405020303" pitchFamily="18" charset="0"/>
              </a:rPr>
              <a:t>Por usar sinais discretos e possuir capacidade de processamento, esses dispositivos conseguem atuar em amplas faixas de medição, introduzindo menores resistência de carga sobre o circuito a ser medido.</a:t>
            </a:r>
          </a:p>
        </p:txBody>
      </p:sp>
    </p:spTree>
    <p:extLst>
      <p:ext uri="{BB962C8B-B14F-4D97-AF65-F5344CB8AC3E}">
        <p14:creationId xmlns:p14="http://schemas.microsoft.com/office/powerpoint/2010/main" val="1158510649"/>
      </p:ext>
    </p:extLst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Medição de Resistência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657890" y="926986"/>
            <a:ext cx="4264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A PONTE DE WHEATSTONE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Esq. Google Imagens, Dir. Adaptada de J. W. Nilsson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 </a:t>
            </a:r>
          </a:p>
        </p:txBody>
      </p:sp>
      <p:pic>
        <p:nvPicPr>
          <p:cNvPr id="3" name="Picture 2" descr="未使用 YOKOGAWA 横河電機 2755 携帯用ホイートストン・ブリッジ No.327 bpbd.kendalkab.go.id">
            <a:extLst>
              <a:ext uri="{FF2B5EF4-FFF2-40B4-BE49-F238E27FC236}">
                <a16:creationId xmlns:a16="http://schemas.microsoft.com/office/drawing/2014/main" id="{40A48F87-6C3D-BB21-2517-87582461D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2275636"/>
            <a:ext cx="4756150" cy="379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DC6C40D-46C6-C37E-F70B-50190F5BFA2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80746" y="1662028"/>
            <a:ext cx="382905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sz="2400">
                <a:latin typeface="Century" panose="02040604050505020304" pitchFamily="18" charset="0"/>
              </a:rPr>
              <a:t>Ponte de Wheatstone</a:t>
            </a:r>
            <a:endParaRPr lang="en-US" altLang="pt-BR" sz="2400">
              <a:latin typeface="Century" panose="020406040505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9FAAFB0-B26E-0FA6-8F78-8D46DEF7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6260" y="4258376"/>
            <a:ext cx="3823640" cy="212332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82F9D12-81E9-CC96-F4AB-E62CF41B1E7A}"/>
              </a:ext>
            </a:extLst>
          </p:cNvPr>
          <p:cNvSpPr/>
          <p:nvPr/>
        </p:nvSpPr>
        <p:spPr>
          <a:xfrm>
            <a:off x="5405775" y="1719178"/>
            <a:ext cx="6299255" cy="241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Dispositivo dedicado à </a:t>
            </a:r>
            <a:r>
              <a:rPr lang="pt-BR" altLang="en-US" sz="2000">
                <a:solidFill>
                  <a:srgbClr val="C00000"/>
                </a:solidFill>
                <a:latin typeface="Georgia" panose="02040502050405020303" pitchFamily="18" charset="0"/>
              </a:rPr>
              <a:t>medição de resistência </a:t>
            </a:r>
            <a:r>
              <a:rPr lang="pt-BR" altLang="en-US" sz="2000">
                <a:latin typeface="Georgia" panose="02040502050405020303" pitchFamily="18" charset="0"/>
              </a:rPr>
              <a:t>elétrica.</a:t>
            </a:r>
          </a:p>
          <a:p>
            <a:pPr algn="just">
              <a:lnSpc>
                <a:spcPct val="150000"/>
              </a:lnSpc>
            </a:pPr>
            <a:endParaRPr lang="pt-BR" altLang="en-US" sz="300">
              <a:latin typeface="Georgia" panose="02040502050405020303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O princípio de funcionamento é baseado na </a:t>
            </a:r>
            <a:r>
              <a:rPr lang="pt-BR" altLang="en-US" sz="2000">
                <a:solidFill>
                  <a:srgbClr val="0070C0"/>
                </a:solidFill>
                <a:latin typeface="Georgia" panose="02040502050405020303" pitchFamily="18" charset="0"/>
              </a:rPr>
              <a:t>modificação do circuito </a:t>
            </a:r>
            <a:r>
              <a:rPr lang="pt-BR" altLang="en-US" sz="2000">
                <a:latin typeface="Georgia" panose="02040502050405020303" pitchFamily="18" charset="0"/>
              </a:rPr>
              <a:t>até que este atinja o equilíbrio, de tal forma que o galvanômetro indique que não há passagem de corrente por ele.</a:t>
            </a:r>
          </a:p>
        </p:txBody>
      </p:sp>
    </p:spTree>
    <p:extLst>
      <p:ext uri="{BB962C8B-B14F-4D97-AF65-F5344CB8AC3E}">
        <p14:creationId xmlns:p14="http://schemas.microsoft.com/office/powerpoint/2010/main" val="2248226236"/>
      </p:ext>
    </p:extLst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Medição de Resistência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657890" y="926986"/>
            <a:ext cx="4264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A PONTE DE WHEATSTONE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C6C40D-46C6-C37E-F70B-50190F5BFA2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86970" y="1423903"/>
            <a:ext cx="3829050" cy="3810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pt-BR" altLang="pt-BR" sz="2400">
                <a:latin typeface="Century" panose="02040604050505020304" pitchFamily="18" charset="0"/>
              </a:rPr>
              <a:t>Ponte de Wheatstone: </a:t>
            </a:r>
            <a:endParaRPr lang="en-US" altLang="pt-BR" sz="2400">
              <a:latin typeface="Century" panose="02040604050505020304" pitchFamily="18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9FAAFB0-B26E-0FA6-8F78-8D46DEF7C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10" y="1876824"/>
            <a:ext cx="3823640" cy="2123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82F9D12-81E9-CC96-F4AB-E62CF41B1E7A}"/>
                  </a:ext>
                </a:extLst>
              </p:cNvPr>
              <p:cNvSpPr/>
              <p:nvPr/>
            </p:nvSpPr>
            <p:spPr>
              <a:xfrm>
                <a:off x="5405775" y="1719178"/>
                <a:ext cx="6299255" cy="14212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pt-BR" altLang="en-US" sz="2000" b="1">
                    <a:solidFill>
                      <a:srgbClr val="0070C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pt-BR" altLang="en-US" sz="2000">
                    <a:latin typeface="Georgia" panose="02040502050405020303" pitchFamily="18" charset="0"/>
                  </a:rPr>
                  <a:t>é o resistor que se deseja medir.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pt-BR" altLang="en-US" sz="2000" b="1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pt-BR" altLang="en-US" sz="2000">
                    <a:latin typeface="Georgia" panose="02040502050405020303" pitchFamily="18" charset="0"/>
                  </a:rPr>
                  <a:t>é o resistor que será ajustado, com foco em buscar o equilíbrio do circuito.</a:t>
                </a:r>
              </a:p>
            </p:txBody>
          </p:sp>
        </mc:Choice>
        <mc:Fallback xmlns=""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182F9D12-81E9-CC96-F4AB-E62CF41B1E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75" y="1719178"/>
                <a:ext cx="6299255" cy="1421287"/>
              </a:xfrm>
              <a:prstGeom prst="rect">
                <a:avLst/>
              </a:prstGeom>
              <a:blipFill>
                <a:blip r:embed="rId3"/>
                <a:stretch>
                  <a:fillRect l="-1065" r="-968" b="-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13C81CA0-30D2-A593-7BB5-5A7D785EB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56" y="4114269"/>
            <a:ext cx="4020179" cy="2219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87FC17C-06FF-5E96-0823-51918827EDF3}"/>
                  </a:ext>
                </a:extLst>
              </p:cNvPr>
              <p:cNvSpPr/>
              <p:nvPr/>
            </p:nvSpPr>
            <p:spPr>
              <a:xfrm>
                <a:off x="5405775" y="3207140"/>
                <a:ext cx="6299255" cy="549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000">
                    <a:latin typeface="Georgia" panose="02040502050405020303" pitchFamily="18" charset="0"/>
                  </a:rPr>
                  <a:t>Na condição de equilíbrio,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pt-BR" altLang="en-US" sz="20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 0</m:t>
                    </m:r>
                  </m:oMath>
                </a14:m>
                <a:r>
                  <a:rPr lang="pt-BR" altLang="en-US" sz="200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 A</a:t>
                </a:r>
                <a:r>
                  <a:rPr lang="pt-BR" altLang="en-US" sz="2000">
                    <a:latin typeface="Georgia" panose="02040502050405020303" pitchFamily="18" charset="0"/>
                  </a:rPr>
                  <a:t>, assim: </a:t>
                </a: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87FC17C-06FF-5E96-0823-51918827E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775" y="3207140"/>
                <a:ext cx="6299255" cy="549894"/>
              </a:xfrm>
              <a:prstGeom prst="rect">
                <a:avLst/>
              </a:prstGeom>
              <a:blipFill>
                <a:blip r:embed="rId5"/>
                <a:stretch>
                  <a:fillRect l="-106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45B257-DDE9-E521-AFD3-1F9942E9200F}"/>
                  </a:ext>
                </a:extLst>
              </p:cNvPr>
              <p:cNvSpPr txBox="1"/>
              <p:nvPr/>
            </p:nvSpPr>
            <p:spPr>
              <a:xfrm>
                <a:off x="6902020" y="3847746"/>
                <a:ext cx="29241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alt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sz="2000">
                    <a:solidFill>
                      <a:schemeClr val="tx1"/>
                    </a:solidFill>
                  </a:rPr>
                  <a:t>     </a:t>
                </a:r>
                <a:r>
                  <a:rPr lang="pt-BR" sz="2000">
                    <a:latin typeface="Century" panose="02040604050505020304" pitchFamily="18" charset="0"/>
                  </a:rPr>
                  <a:t>e</a:t>
                </a:r>
                <a:r>
                  <a:rPr lang="pt-BR" sz="200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0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 dirty="0" err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pt-BR" sz="200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45B257-DDE9-E521-AFD3-1F9942E92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020" y="3847746"/>
                <a:ext cx="2924175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30DB8-D5D3-C2D5-C73F-9B2D7AD4B9C8}"/>
                  </a:ext>
                </a:extLst>
              </p:cNvPr>
              <p:cNvSpPr txBox="1"/>
              <p:nvPr/>
            </p:nvSpPr>
            <p:spPr>
              <a:xfrm>
                <a:off x="5979939" y="4802391"/>
                <a:ext cx="48488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alt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altLang="en-US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pt-BR" sz="2000"/>
                  <a:t> </a:t>
                </a:r>
                <a:r>
                  <a:rPr lang="pt-BR" sz="2000">
                    <a:latin typeface="Century" panose="02040604050505020304" pitchFamily="18" charset="0"/>
                  </a:rPr>
                  <a:t> (1)   e</a:t>
                </a:r>
                <a:r>
                  <a:rPr lang="pt-BR" sz="200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pt-BR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pt-B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000"/>
                  <a:t>  </a:t>
                </a:r>
                <a:r>
                  <a:rPr lang="pt-BR" sz="2000">
                    <a:latin typeface="Century" panose="02040604050505020304" pitchFamily="18" charset="0"/>
                  </a:rPr>
                  <a:t> (2)</a:t>
                </a: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BE730DB8-D5D3-C2D5-C73F-9B2D7AD4B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939" y="4802391"/>
                <a:ext cx="4848870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tângulo 14">
            <a:extLst>
              <a:ext uri="{FF2B5EF4-FFF2-40B4-BE49-F238E27FC236}">
                <a16:creationId xmlns:a16="http://schemas.microsoft.com/office/drawing/2014/main" id="{B2C877F9-CDFF-9C66-167D-EC18770A851C}"/>
              </a:ext>
            </a:extLst>
          </p:cNvPr>
          <p:cNvSpPr/>
          <p:nvPr/>
        </p:nvSpPr>
        <p:spPr>
          <a:xfrm>
            <a:off x="5405775" y="4150350"/>
            <a:ext cx="6299255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A diferença de potencial entre </a:t>
            </a:r>
            <a:r>
              <a:rPr lang="pt-BR" altLang="en-US" sz="2000" b="1" i="1">
                <a:latin typeface="Georgia" panose="02040502050405020303" pitchFamily="18" charset="0"/>
              </a:rPr>
              <a:t>a</a:t>
            </a:r>
            <a:r>
              <a:rPr lang="pt-BR" altLang="en-US" sz="2000">
                <a:latin typeface="Georgia" panose="02040502050405020303" pitchFamily="18" charset="0"/>
              </a:rPr>
              <a:t> e </a:t>
            </a:r>
            <a:r>
              <a:rPr lang="pt-BR" altLang="en-US" sz="2000" b="1" i="1" dirty="0" err="1">
                <a:latin typeface="Georgia" panose="02040502050405020303" pitchFamily="18" charset="0"/>
              </a:rPr>
              <a:t>b</a:t>
            </a:r>
            <a:r>
              <a:rPr lang="pt-BR" altLang="en-US" sz="2000">
                <a:latin typeface="Georgia" panose="02040502050405020303" pitchFamily="18" charset="0"/>
              </a:rPr>
              <a:t> é nula, portanto: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0576373-5018-D01C-E3B7-0D5B5A0F7F15}"/>
                  </a:ext>
                </a:extLst>
              </p:cNvPr>
              <p:cNvSpPr txBox="1"/>
              <p:nvPr/>
            </p:nvSpPr>
            <p:spPr>
              <a:xfrm>
                <a:off x="6504929" y="5460040"/>
                <a:ext cx="3718356" cy="84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alt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sz="2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pt-B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4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240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0576373-5018-D01C-E3B7-0D5B5A0F7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29" y="5460040"/>
                <a:ext cx="3718356" cy="844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7DCF04A3-E139-D420-5498-05FE3012BEB2}"/>
              </a:ext>
            </a:extLst>
          </p:cNvPr>
          <p:cNvSpPr txBox="1"/>
          <p:nvPr/>
        </p:nvSpPr>
        <p:spPr>
          <a:xfrm>
            <a:off x="5409138" y="5674470"/>
            <a:ext cx="14928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latin typeface="Century" panose="02040604050505020304" pitchFamily="18" charset="0"/>
              </a:rPr>
              <a:t>de (1)/(2): </a:t>
            </a:r>
          </a:p>
        </p:txBody>
      </p:sp>
    </p:spTree>
    <p:extLst>
      <p:ext uri="{BB962C8B-B14F-4D97-AF65-F5344CB8AC3E}">
        <p14:creationId xmlns:p14="http://schemas.microsoft.com/office/powerpoint/2010/main" val="3995460219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855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5" baseType="lpstr">
      <vt:lpstr>Arial</vt:lpstr>
      <vt:lpstr>Book Antiqua</vt:lpstr>
      <vt:lpstr>Calibri</vt:lpstr>
      <vt:lpstr>Calibri Light</vt:lpstr>
      <vt:lpstr>Cambria Math</vt:lpstr>
      <vt:lpstr>Century</vt:lpstr>
      <vt:lpstr>Courier New</vt:lpstr>
      <vt:lpstr>Georgia</vt:lpstr>
      <vt:lpstr>TimesTenLTStd-Roman</vt:lpstr>
      <vt:lpstr>Wingdings</vt:lpstr>
      <vt:lpstr>Tema do Office</vt:lpstr>
      <vt:lpstr>CIRCUITOS MEDIDORES DE TENSÃO, DE CORRENTE E DE RESISTÊNCIA; CIRCUITOS EQUIVALENTES ESTRELA-TRIÂNGULO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Ponte de Wheatstone</vt:lpstr>
      <vt:lpstr>Ponte de Wheatstone: </vt:lpstr>
      <vt:lpstr>Circuito resultante de uma ponte de Wheatstone: </vt:lpstr>
      <vt:lpstr>Condição para equivalência Y - ∆: </vt:lpstr>
      <vt:lpstr>Apresentação do PowerPoint</vt:lpstr>
      <vt:lpstr>Apresentação do PowerPoint</vt:lpstr>
      <vt:lpstr>CIRCUITOS MEDIDORES DE TENSÃO, DE CORRENTE E DE RESISTÊNCIA; CIRCUITOS EQUIVALENTES ESTRELA-TRIÂNGULO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7: Estrutura do Sistema Nervoso</dc:title>
  <dc:creator>Glauber Zerbini Costal</dc:creator>
  <cp:lastModifiedBy>Carlos Caetano</cp:lastModifiedBy>
  <cp:revision>1</cp:revision>
  <cp:lastPrinted>2022-03-17T15:19:11Z</cp:lastPrinted>
  <dcterms:created xsi:type="dcterms:W3CDTF">2014-08-30T20:40:48Z</dcterms:created>
  <dcterms:modified xsi:type="dcterms:W3CDTF">2023-04-20T14:54:49Z</dcterms:modified>
</cp:coreProperties>
</file>